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5" r:id="rId2"/>
    <p:sldId id="257" r:id="rId3"/>
    <p:sldId id="262" r:id="rId4"/>
    <p:sldId id="258" r:id="rId5"/>
    <p:sldId id="271" r:id="rId6"/>
    <p:sldId id="276" r:id="rId7"/>
    <p:sldId id="272" r:id="rId8"/>
    <p:sldId id="259" r:id="rId9"/>
    <p:sldId id="274" r:id="rId10"/>
    <p:sldId id="261" r:id="rId11"/>
    <p:sldId id="27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D6E4"/>
    <a:srgbClr val="000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31082-B687-41B9-B7EE-B17EEE1A085F}" v="66" dt="2019-05-12T02:27:11.393"/>
    <p1510:client id="{01DADEE6-1DB9-45CC-8796-BE4D2C657FDC}" v="11" dt="2019-05-12T16:20:47.229"/>
    <p1510:client id="{C9F29E62-215D-47DE-B40C-FB71D1E766BF}" v="2" dt="2019-05-12T13:22:24.594"/>
    <p1510:client id="{884C1498-9071-4E80-A10A-D696527B386A}" v="56" dt="2019-05-12T14:09:42.911"/>
    <p1510:client id="{8B913441-1DD3-4721-A4A8-D462382DE5E1}" v="2" dt="2019-05-12T16:29:37.448"/>
    <p1510:client id="{9D285899-4C9D-4C47-A974-C6AC1417414A}" v="122" dt="2019-05-12T14:42:38.878"/>
    <p1510:client id="{97CBE075-07A6-40AD-AE5D-53A5FB82B681}" v="5" dt="2019-05-12T14:58:48.327"/>
    <p1510:client id="{EAF2E68D-2F6E-4219-AF6A-CCE711540DBE}" v="1242" dt="2019-05-12T15:50:51.607"/>
    <p1510:client id="{89A1EDCF-B094-4731-A633-3302D517ED08}" v="14" dt="2019-05-12T16:47:33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opeza, Keila" userId="888615c4-6169-4315-8ae4-6ec60c4e02bf" providerId="ADAL" clId="{58331082-B687-41B9-B7EE-B17EEE1A085F}"/>
    <pc:docChg chg="undo custSel addSld delSld modSld">
      <pc:chgData name="Oropeza, Keila" userId="888615c4-6169-4315-8ae4-6ec60c4e02bf" providerId="ADAL" clId="{58331082-B687-41B9-B7EE-B17EEE1A085F}" dt="2019-05-12T02:27:24.442" v="1271" actId="1076"/>
      <pc:docMkLst>
        <pc:docMk/>
      </pc:docMkLst>
      <pc:sldChg chg="addSp delSp modSp">
        <pc:chgData name="Oropeza, Keila" userId="888615c4-6169-4315-8ae4-6ec60c4e02bf" providerId="ADAL" clId="{58331082-B687-41B9-B7EE-B17EEE1A085F}" dt="2019-05-12T01:18:13.405" v="294" actId="14100"/>
        <pc:sldMkLst>
          <pc:docMk/>
          <pc:sldMk cId="2809682936" sldId="256"/>
        </pc:sldMkLst>
        <pc:spChg chg="mod">
          <ac:chgData name="Oropeza, Keila" userId="888615c4-6169-4315-8ae4-6ec60c4e02bf" providerId="ADAL" clId="{58331082-B687-41B9-B7EE-B17EEE1A085F}" dt="2019-05-12T01:18:13.405" v="294" actId="14100"/>
          <ac:spMkLst>
            <pc:docMk/>
            <pc:sldMk cId="2809682936" sldId="256"/>
            <ac:spMk id="2" creationId="{2D1CC93A-C7A7-4A6F-9C5A-6B5D0CF9D083}"/>
          </ac:spMkLst>
        </pc:spChg>
        <pc:spChg chg="del">
          <ac:chgData name="Oropeza, Keila" userId="888615c4-6169-4315-8ae4-6ec60c4e02bf" providerId="ADAL" clId="{58331082-B687-41B9-B7EE-B17EEE1A085F}" dt="2019-05-11T21:00:42.175" v="129" actId="478"/>
          <ac:spMkLst>
            <pc:docMk/>
            <pc:sldMk cId="2809682936" sldId="256"/>
            <ac:spMk id="3" creationId="{292944EE-3DD3-4EF8-A5E0-B2ED108217DE}"/>
          </ac:spMkLst>
        </pc:spChg>
        <pc:grpChg chg="add">
          <ac:chgData name="Oropeza, Keila" userId="888615c4-6169-4315-8ae4-6ec60c4e02bf" providerId="ADAL" clId="{58331082-B687-41B9-B7EE-B17EEE1A085F}" dt="2019-05-11T20:46:07.104" v="121"/>
          <ac:grpSpMkLst>
            <pc:docMk/>
            <pc:sldMk cId="2809682936" sldId="256"/>
            <ac:grpSpMk id="4" creationId="{9DF02681-EF1C-4272-9096-9F564CFFBA6B}"/>
          </ac:grpSpMkLst>
        </pc:grpChg>
      </pc:sldChg>
      <pc:sldChg chg="addSp delSp modSp">
        <pc:chgData name="Oropeza, Keila" userId="888615c4-6169-4315-8ae4-6ec60c4e02bf" providerId="ADAL" clId="{58331082-B687-41B9-B7EE-B17EEE1A085F}" dt="2019-05-12T02:26:03.964" v="1269" actId="1076"/>
        <pc:sldMkLst>
          <pc:docMk/>
          <pc:sldMk cId="1396080259" sldId="257"/>
        </pc:sldMkLst>
        <pc:spChg chg="add del mod">
          <ac:chgData name="Oropeza, Keila" userId="888615c4-6169-4315-8ae4-6ec60c4e02bf" providerId="ADAL" clId="{58331082-B687-41B9-B7EE-B17EEE1A085F}" dt="2019-05-12T01:18:28.323" v="301"/>
          <ac:spMkLst>
            <pc:docMk/>
            <pc:sldMk cId="1396080259" sldId="257"/>
            <ac:spMk id="8" creationId="{4B25E7B6-C929-4383-B4AE-FE24F3D178D5}"/>
          </ac:spMkLst>
        </pc:spChg>
        <pc:spChg chg="add del mod">
          <ac:chgData name="Oropeza, Keila" userId="888615c4-6169-4315-8ae4-6ec60c4e02bf" providerId="ADAL" clId="{58331082-B687-41B9-B7EE-B17EEE1A085F}" dt="2019-05-12T02:26:03.964" v="1269" actId="1076"/>
          <ac:spMkLst>
            <pc:docMk/>
            <pc:sldMk cId="1396080259" sldId="257"/>
            <ac:spMk id="9" creationId="{DC64D4C8-2558-42BF-BE3B-BD9B6C4B596E}"/>
          </ac:spMkLst>
        </pc:spChg>
      </pc:sldChg>
      <pc:sldChg chg="addSp delSp modSp">
        <pc:chgData name="Oropeza, Keila" userId="888615c4-6169-4315-8ae4-6ec60c4e02bf" providerId="ADAL" clId="{58331082-B687-41B9-B7EE-B17EEE1A085F}" dt="2019-05-12T02:27:24.442" v="1271" actId="1076"/>
        <pc:sldMkLst>
          <pc:docMk/>
          <pc:sldMk cId="913066211" sldId="258"/>
        </pc:sldMkLst>
        <pc:spChg chg="add mod">
          <ac:chgData name="Oropeza, Keila" userId="888615c4-6169-4315-8ae4-6ec60c4e02bf" providerId="ADAL" clId="{58331082-B687-41B9-B7EE-B17EEE1A085F}" dt="2019-05-11T21:40:40.669" v="137" actId="164"/>
          <ac:spMkLst>
            <pc:docMk/>
            <pc:sldMk cId="913066211" sldId="258"/>
            <ac:spMk id="27" creationId="{E5C59350-ECB2-4390-8898-38D8CF5B7DB4}"/>
          </ac:spMkLst>
        </pc:spChg>
        <pc:spChg chg="add mod">
          <ac:chgData name="Oropeza, Keila" userId="888615c4-6169-4315-8ae4-6ec60c4e02bf" providerId="ADAL" clId="{58331082-B687-41B9-B7EE-B17EEE1A085F}" dt="2019-05-11T21:43:39.226" v="204" actId="164"/>
          <ac:spMkLst>
            <pc:docMk/>
            <pc:sldMk cId="913066211" sldId="258"/>
            <ac:spMk id="29" creationId="{E51198C9-6978-4FDA-8602-C26A94526C06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31" creationId="{0BF211D6-1B70-4A6A-AB9B-7171D14EA241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32" creationId="{FA0338F5-D40C-4CC8-A78A-0DF874A5B56F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38" creationId="{B9C0346A-584C-4CA4-83C0-A3C1CFCF5EE7}"/>
          </ac:spMkLst>
        </pc:spChg>
        <pc:spChg chg="add mod ord">
          <ac:chgData name="Oropeza, Keila" userId="888615c4-6169-4315-8ae4-6ec60c4e02bf" providerId="ADAL" clId="{58331082-B687-41B9-B7EE-B17EEE1A085F}" dt="2019-05-12T02:27:11.393" v="1270" actId="164"/>
          <ac:spMkLst>
            <pc:docMk/>
            <pc:sldMk cId="913066211" sldId="258"/>
            <ac:spMk id="39" creationId="{6E66888F-8AB2-4ADC-87C1-61CFA3C9EAEF}"/>
          </ac:spMkLst>
        </pc:spChg>
        <pc:spChg chg="add del mod">
          <ac:chgData name="Oropeza, Keila" userId="888615c4-6169-4315-8ae4-6ec60c4e02bf" providerId="ADAL" clId="{58331082-B687-41B9-B7EE-B17EEE1A085F}" dt="2019-05-12T02:07:34.904" v="908" actId="767"/>
          <ac:spMkLst>
            <pc:docMk/>
            <pc:sldMk cId="913066211" sldId="258"/>
            <ac:spMk id="40" creationId="{651B3A60-9B19-4BA5-877A-096522339775}"/>
          </ac:spMkLst>
        </pc:spChg>
        <pc:spChg chg="add mod">
          <ac:chgData name="Oropeza, Keila" userId="888615c4-6169-4315-8ae4-6ec60c4e02bf" providerId="ADAL" clId="{58331082-B687-41B9-B7EE-B17EEE1A085F}" dt="2019-05-12T02:20:17.086" v="1164" actId="1076"/>
          <ac:spMkLst>
            <pc:docMk/>
            <pc:sldMk cId="913066211" sldId="258"/>
            <ac:spMk id="41" creationId="{101BB73E-731B-4C85-9B6A-5921BD933EC3}"/>
          </ac:spMkLst>
        </pc:spChg>
        <pc:spChg chg="add mod">
          <ac:chgData name="Oropeza, Keila" userId="888615c4-6169-4315-8ae4-6ec60c4e02bf" providerId="ADAL" clId="{58331082-B687-41B9-B7EE-B17EEE1A085F}" dt="2019-05-12T02:11:36.166" v="962" actId="767"/>
          <ac:spMkLst>
            <pc:docMk/>
            <pc:sldMk cId="913066211" sldId="258"/>
            <ac:spMk id="45" creationId="{C641325F-A3A9-4F8D-8230-6666296F43AC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46" creationId="{B1426813-0491-4A0D-8009-A519E855052F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47" creationId="{90F63FD0-FB1A-43F4-A863-939FDFD007DD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48" creationId="{0BD20EF4-1B37-433C-971E-B608D4441386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49" creationId="{C4FB5676-26C1-4EF7-8FE7-D5EBFD0C78D8}"/>
          </ac:spMkLst>
        </pc:spChg>
        <pc:spChg chg="add mod">
          <ac:chgData name="Oropeza, Keila" userId="888615c4-6169-4315-8ae4-6ec60c4e02bf" providerId="ADAL" clId="{58331082-B687-41B9-B7EE-B17EEE1A085F}" dt="2019-05-12T02:18:56.356" v="1133" actId="164"/>
          <ac:spMkLst>
            <pc:docMk/>
            <pc:sldMk cId="913066211" sldId="258"/>
            <ac:spMk id="50" creationId="{27681A7F-5DEF-4285-8A55-708D71097F0B}"/>
          </ac:spMkLst>
        </pc:spChg>
        <pc:spChg chg="add mod">
          <ac:chgData name="Oropeza, Keila" userId="888615c4-6169-4315-8ae4-6ec60c4e02bf" providerId="ADAL" clId="{58331082-B687-41B9-B7EE-B17EEE1A085F}" dt="2019-05-12T02:22:36.877" v="1195" actId="1076"/>
          <ac:spMkLst>
            <pc:docMk/>
            <pc:sldMk cId="913066211" sldId="258"/>
            <ac:spMk id="51" creationId="{35E1A500-BBB5-4070-869F-B4B12CB74661}"/>
          </ac:spMkLst>
        </pc:spChg>
        <pc:grpChg chg="add del mod">
          <ac:chgData name="Oropeza, Keila" userId="888615c4-6169-4315-8ae4-6ec60c4e02bf" providerId="ADAL" clId="{58331082-B687-41B9-B7EE-B17EEE1A085F}" dt="2019-05-11T20:45:01.614" v="110" actId="165"/>
          <ac:grpSpMkLst>
            <pc:docMk/>
            <pc:sldMk cId="913066211" sldId="258"/>
            <ac:grpSpMk id="24" creationId="{3254CE2D-FC9C-429F-8F73-52C760DBABB7}"/>
          </ac:grpSpMkLst>
        </pc:grpChg>
        <pc:grpChg chg="add mod">
          <ac:chgData name="Oropeza, Keila" userId="888615c4-6169-4315-8ae4-6ec60c4e02bf" providerId="ADAL" clId="{58331082-B687-41B9-B7EE-B17EEE1A085F}" dt="2019-05-11T21:40:40.669" v="137" actId="164"/>
          <ac:grpSpMkLst>
            <pc:docMk/>
            <pc:sldMk cId="913066211" sldId="258"/>
            <ac:grpSpMk id="25" creationId="{B843BDD2-2B77-4398-95F6-9476DDE796CD}"/>
          </ac:grpSpMkLst>
        </pc:grpChg>
        <pc:grpChg chg="add mod">
          <ac:chgData name="Oropeza, Keila" userId="888615c4-6169-4315-8ae4-6ec60c4e02bf" providerId="ADAL" clId="{58331082-B687-41B9-B7EE-B17EEE1A085F}" dt="2019-05-12T02:18:56.356" v="1133" actId="164"/>
          <ac:grpSpMkLst>
            <pc:docMk/>
            <pc:sldMk cId="913066211" sldId="258"/>
            <ac:grpSpMk id="26" creationId="{1B854C34-EA09-49FF-B59F-60679FF4CCC3}"/>
          </ac:grpSpMkLst>
        </pc:grpChg>
        <pc:grpChg chg="add del mod">
          <ac:chgData name="Oropeza, Keila" userId="888615c4-6169-4315-8ae4-6ec60c4e02bf" providerId="ADAL" clId="{58331082-B687-41B9-B7EE-B17EEE1A085F}" dt="2019-05-11T21:43:39.226" v="204" actId="164"/>
          <ac:grpSpMkLst>
            <pc:docMk/>
            <pc:sldMk cId="913066211" sldId="258"/>
            <ac:grpSpMk id="28" creationId="{B63D106C-9E2D-4E25-8E50-E1BCA6F252E8}"/>
          </ac:grpSpMkLst>
        </pc:grpChg>
        <pc:grpChg chg="add mod">
          <ac:chgData name="Oropeza, Keila" userId="888615c4-6169-4315-8ae4-6ec60c4e02bf" providerId="ADAL" clId="{58331082-B687-41B9-B7EE-B17EEE1A085F}" dt="2019-05-11T21:44:03.518" v="208" actId="14100"/>
          <ac:grpSpMkLst>
            <pc:docMk/>
            <pc:sldMk cId="913066211" sldId="258"/>
            <ac:grpSpMk id="30" creationId="{1B1CB115-9A9F-4382-B6C7-77CCC1F0A87E}"/>
          </ac:grpSpMkLst>
        </pc:grpChg>
        <pc:grpChg chg="add mod">
          <ac:chgData name="Oropeza, Keila" userId="888615c4-6169-4315-8ae4-6ec60c4e02bf" providerId="ADAL" clId="{58331082-B687-41B9-B7EE-B17EEE1A085F}" dt="2019-05-12T02:27:11.393" v="1270" actId="164"/>
          <ac:grpSpMkLst>
            <pc:docMk/>
            <pc:sldMk cId="913066211" sldId="258"/>
            <ac:grpSpMk id="52" creationId="{56D5A3FD-8AF2-4CD7-8599-E79466DDC743}"/>
          </ac:grpSpMkLst>
        </pc:grpChg>
        <pc:grpChg chg="add mod">
          <ac:chgData name="Oropeza, Keila" userId="888615c4-6169-4315-8ae4-6ec60c4e02bf" providerId="ADAL" clId="{58331082-B687-41B9-B7EE-B17EEE1A085F}" dt="2019-05-12T02:27:24.442" v="1271" actId="1076"/>
          <ac:grpSpMkLst>
            <pc:docMk/>
            <pc:sldMk cId="913066211" sldId="258"/>
            <ac:grpSpMk id="53" creationId="{E59C9875-8E35-47E8-B914-F814619FCC42}"/>
          </ac:grpSpMkLst>
        </pc:grpChg>
        <pc:picChg chg="add mod">
          <ac:chgData name="Oropeza, Keila" userId="888615c4-6169-4315-8ae4-6ec60c4e02bf" providerId="ADAL" clId="{58331082-B687-41B9-B7EE-B17EEE1A085F}" dt="2019-05-11T20:47:07.598" v="126" actId="164"/>
          <ac:picMkLst>
            <pc:docMk/>
            <pc:sldMk cId="913066211" sldId="258"/>
            <ac:picMk id="3" creationId="{506B2D1C-9DED-422E-B0F7-30DA0B0FA4C6}"/>
          </ac:picMkLst>
        </pc:picChg>
        <pc:picChg chg="add mod">
          <ac:chgData name="Oropeza, Keila" userId="888615c4-6169-4315-8ae4-6ec60c4e02bf" providerId="ADAL" clId="{58331082-B687-41B9-B7EE-B17EEE1A085F}" dt="2019-05-11T20:47:07.598" v="126" actId="164"/>
          <ac:picMkLst>
            <pc:docMk/>
            <pc:sldMk cId="913066211" sldId="258"/>
            <ac:picMk id="5" creationId="{2A3BB7C7-B34B-4728-BE34-3B3D69527D7D}"/>
          </ac:picMkLst>
        </pc:picChg>
        <pc:picChg chg="mod ord">
          <ac:chgData name="Oropeza, Keila" userId="888615c4-6169-4315-8ae4-6ec60c4e02bf" providerId="ADAL" clId="{58331082-B687-41B9-B7EE-B17EEE1A085F}" dt="2019-05-12T02:22:46.106" v="1197" actId="1076"/>
          <ac:picMkLst>
            <pc:docMk/>
            <pc:sldMk cId="913066211" sldId="258"/>
            <ac:picMk id="8" creationId="{078B12AF-94F2-4DE8-AF72-28D0E7685350}"/>
          </ac:picMkLst>
        </pc:picChg>
        <pc:picChg chg="add mod">
          <ac:chgData name="Oropeza, Keila" userId="888615c4-6169-4315-8ae4-6ec60c4e02bf" providerId="ADAL" clId="{58331082-B687-41B9-B7EE-B17EEE1A085F}" dt="2019-05-11T20:47:07.598" v="126" actId="164"/>
          <ac:picMkLst>
            <pc:docMk/>
            <pc:sldMk cId="913066211" sldId="258"/>
            <ac:picMk id="15" creationId="{044385E7-FEF4-4B71-BA8D-A7E606FC4DC5}"/>
          </ac:picMkLst>
        </pc:picChg>
        <pc:picChg chg="add mod">
          <ac:chgData name="Oropeza, Keila" userId="888615c4-6169-4315-8ae4-6ec60c4e02bf" providerId="ADAL" clId="{58331082-B687-41B9-B7EE-B17EEE1A085F}" dt="2019-05-11T20:47:07.598" v="126" actId="164"/>
          <ac:picMkLst>
            <pc:docMk/>
            <pc:sldMk cId="913066211" sldId="258"/>
            <ac:picMk id="16" creationId="{622D7F44-6292-44A8-99DC-B91FC1587224}"/>
          </ac:picMkLst>
        </pc:picChg>
        <pc:picChg chg="add del">
          <ac:chgData name="Oropeza, Keila" userId="888615c4-6169-4315-8ae4-6ec60c4e02bf" providerId="ADAL" clId="{58331082-B687-41B9-B7EE-B17EEE1A085F}" dt="2019-05-11T20:29:31.189" v="72" actId="478"/>
          <ac:picMkLst>
            <pc:docMk/>
            <pc:sldMk cId="913066211" sldId="258"/>
            <ac:picMk id="17" creationId="{1CC9157A-BCD1-4E0D-A26F-1578780508F7}"/>
          </ac:picMkLst>
        </pc:picChg>
        <pc:picChg chg="add del mod">
          <ac:chgData name="Oropeza, Keila" userId="888615c4-6169-4315-8ae4-6ec60c4e02bf" providerId="ADAL" clId="{58331082-B687-41B9-B7EE-B17EEE1A085F}" dt="2019-05-11T20:42:28.457" v="81" actId="478"/>
          <ac:picMkLst>
            <pc:docMk/>
            <pc:sldMk cId="913066211" sldId="258"/>
            <ac:picMk id="18" creationId="{F6801119-7543-4D17-BEB9-ABC506B66B5D}"/>
          </ac:picMkLst>
        </pc:picChg>
        <pc:picChg chg="add mod topLvl">
          <ac:chgData name="Oropeza, Keila" userId="888615c4-6169-4315-8ae4-6ec60c4e02bf" providerId="ADAL" clId="{58331082-B687-41B9-B7EE-B17EEE1A085F}" dt="2019-05-11T20:45:04.520" v="111" actId="164"/>
          <ac:picMkLst>
            <pc:docMk/>
            <pc:sldMk cId="913066211" sldId="258"/>
            <ac:picMk id="19" creationId="{1ABCE62B-1DD3-4938-85E3-F66DBB920F79}"/>
          </ac:picMkLst>
        </pc:picChg>
        <pc:picChg chg="add mod topLvl">
          <ac:chgData name="Oropeza, Keila" userId="888615c4-6169-4315-8ae4-6ec60c4e02bf" providerId="ADAL" clId="{58331082-B687-41B9-B7EE-B17EEE1A085F}" dt="2019-05-11T20:45:04.520" v="111" actId="164"/>
          <ac:picMkLst>
            <pc:docMk/>
            <pc:sldMk cId="913066211" sldId="258"/>
            <ac:picMk id="20" creationId="{3DB755A5-AE1C-44BE-8673-CE9903511087}"/>
          </ac:picMkLst>
        </pc:picChg>
        <pc:picChg chg="add mod topLvl">
          <ac:chgData name="Oropeza, Keila" userId="888615c4-6169-4315-8ae4-6ec60c4e02bf" providerId="ADAL" clId="{58331082-B687-41B9-B7EE-B17EEE1A085F}" dt="2019-05-11T20:45:04.520" v="111" actId="164"/>
          <ac:picMkLst>
            <pc:docMk/>
            <pc:sldMk cId="913066211" sldId="258"/>
            <ac:picMk id="21" creationId="{77807777-52A9-417F-9362-807F498704BB}"/>
          </ac:picMkLst>
        </pc:picChg>
        <pc:picChg chg="add mod topLvl">
          <ac:chgData name="Oropeza, Keila" userId="888615c4-6169-4315-8ae4-6ec60c4e02bf" providerId="ADAL" clId="{58331082-B687-41B9-B7EE-B17EEE1A085F}" dt="2019-05-11T20:45:04.520" v="111" actId="164"/>
          <ac:picMkLst>
            <pc:docMk/>
            <pc:sldMk cId="913066211" sldId="258"/>
            <ac:picMk id="22" creationId="{FEB1DF91-8EE7-4B80-A284-867300661395}"/>
          </ac:picMkLst>
        </pc:picChg>
        <pc:picChg chg="add mod topLvl">
          <ac:chgData name="Oropeza, Keila" userId="888615c4-6169-4315-8ae4-6ec60c4e02bf" providerId="ADAL" clId="{58331082-B687-41B9-B7EE-B17EEE1A085F}" dt="2019-05-11T20:45:04.520" v="111" actId="164"/>
          <ac:picMkLst>
            <pc:docMk/>
            <pc:sldMk cId="913066211" sldId="258"/>
            <ac:picMk id="23" creationId="{18C39CF0-F720-4011-8D9B-DB2E163F10A9}"/>
          </ac:picMkLst>
        </pc:picChg>
        <pc:picChg chg="add del mod">
          <ac:chgData name="Oropeza, Keila" userId="888615c4-6169-4315-8ae4-6ec60c4e02bf" providerId="ADAL" clId="{58331082-B687-41B9-B7EE-B17EEE1A085F}" dt="2019-05-12T02:00:06.924" v="841" actId="478"/>
          <ac:picMkLst>
            <pc:docMk/>
            <pc:sldMk cId="913066211" sldId="258"/>
            <ac:picMk id="33" creationId="{373BFD17-B713-40CF-B80B-D337C6FA5082}"/>
          </ac:picMkLst>
        </pc:picChg>
        <pc:picChg chg="add del mod">
          <ac:chgData name="Oropeza, Keila" userId="888615c4-6169-4315-8ae4-6ec60c4e02bf" providerId="ADAL" clId="{58331082-B687-41B9-B7EE-B17EEE1A085F}" dt="2019-05-12T02:12:24.083" v="988" actId="478"/>
          <ac:picMkLst>
            <pc:docMk/>
            <pc:sldMk cId="913066211" sldId="258"/>
            <ac:picMk id="34" creationId="{463A4B39-18CD-4320-A270-938D14D0DE16}"/>
          </ac:picMkLst>
        </pc:picChg>
        <pc:picChg chg="add del mod">
          <ac:chgData name="Oropeza, Keila" userId="888615c4-6169-4315-8ae4-6ec60c4e02bf" providerId="ADAL" clId="{58331082-B687-41B9-B7EE-B17EEE1A085F}" dt="2019-05-12T02:12:25.428" v="989" actId="478"/>
          <ac:picMkLst>
            <pc:docMk/>
            <pc:sldMk cId="913066211" sldId="258"/>
            <ac:picMk id="35" creationId="{79CFC9B0-2293-43DC-90D4-4A7523E02B02}"/>
          </ac:picMkLst>
        </pc:picChg>
        <pc:picChg chg="add del mod">
          <ac:chgData name="Oropeza, Keila" userId="888615c4-6169-4315-8ae4-6ec60c4e02bf" providerId="ADAL" clId="{58331082-B687-41B9-B7EE-B17EEE1A085F}" dt="2019-05-12T02:10:20.207" v="953" actId="478"/>
          <ac:picMkLst>
            <pc:docMk/>
            <pc:sldMk cId="913066211" sldId="258"/>
            <ac:picMk id="43" creationId="{2BDDE2FE-7B0C-4B58-8496-92A28A0CB0C8}"/>
          </ac:picMkLst>
        </pc:picChg>
        <pc:picChg chg="add mod">
          <ac:chgData name="Oropeza, Keila" userId="888615c4-6169-4315-8ae4-6ec60c4e02bf" providerId="ADAL" clId="{58331082-B687-41B9-B7EE-B17EEE1A085F}" dt="2019-05-12T02:18:56.356" v="1133" actId="164"/>
          <ac:picMkLst>
            <pc:docMk/>
            <pc:sldMk cId="913066211" sldId="258"/>
            <ac:picMk id="44" creationId="{2711D7F3-722A-4182-8317-E07292F6FADB}"/>
          </ac:picMkLst>
        </pc:picChg>
        <pc:cxnChg chg="add mod">
          <ac:chgData name="Oropeza, Keila" userId="888615c4-6169-4315-8ae4-6ec60c4e02bf" providerId="ADAL" clId="{58331082-B687-41B9-B7EE-B17EEE1A085F}" dt="2019-05-12T02:18:56.356" v="1133" actId="164"/>
          <ac:cxnSpMkLst>
            <pc:docMk/>
            <pc:sldMk cId="913066211" sldId="258"/>
            <ac:cxnSpMk id="37" creationId="{9E764351-BC42-43FB-95B6-66906114C202}"/>
          </ac:cxnSpMkLst>
        </pc:cxnChg>
      </pc:sldChg>
      <pc:sldChg chg="delSp modSp add del">
        <pc:chgData name="Oropeza, Keila" userId="888615c4-6169-4315-8ae4-6ec60c4e02bf" providerId="ADAL" clId="{58331082-B687-41B9-B7EE-B17EEE1A085F}" dt="2019-05-11T20:46:14.400" v="122" actId="2696"/>
        <pc:sldMkLst>
          <pc:docMk/>
          <pc:sldMk cId="831541186" sldId="262"/>
        </pc:sldMkLst>
        <pc:spChg chg="del mod">
          <ac:chgData name="Oropeza, Keila" userId="888615c4-6169-4315-8ae4-6ec60c4e02bf" providerId="ADAL" clId="{58331082-B687-41B9-B7EE-B17EEE1A085F}" dt="2019-05-11T20:46:00.311" v="120" actId="478"/>
          <ac:spMkLst>
            <pc:docMk/>
            <pc:sldMk cId="831541186" sldId="262"/>
            <ac:spMk id="2" creationId="{2D1CC93A-C7A7-4A6F-9C5A-6B5D0CF9D083}"/>
          </ac:spMkLst>
        </pc:spChg>
      </pc:sldChg>
      <pc:sldChg chg="add del">
        <pc:chgData name="Oropeza, Keila" userId="888615c4-6169-4315-8ae4-6ec60c4e02bf" providerId="ADAL" clId="{58331082-B687-41B9-B7EE-B17EEE1A085F}" dt="2019-05-11T20:26:31.062" v="34"/>
        <pc:sldMkLst>
          <pc:docMk/>
          <pc:sldMk cId="1617465618" sldId="262"/>
        </pc:sldMkLst>
      </pc:sldChg>
    </pc:docChg>
  </pc:docChgLst>
  <pc:docChgLst>
    <pc:chgData name="Oropeza, Keila" userId="888615c4-6169-4315-8ae4-6ec60c4e02bf" providerId="ADAL" clId="{97CBE075-07A6-40AD-AE5D-53A5FB82B681}"/>
    <pc:docChg chg="custSel modSld">
      <pc:chgData name="Oropeza, Keila" userId="888615c4-6169-4315-8ae4-6ec60c4e02bf" providerId="ADAL" clId="{97CBE075-07A6-40AD-AE5D-53A5FB82B681}" dt="2019-05-12T14:58:53.671" v="51" actId="478"/>
      <pc:docMkLst>
        <pc:docMk/>
      </pc:docMkLst>
      <pc:sldChg chg="addSp delSp modSp modAnim">
        <pc:chgData name="Oropeza, Keila" userId="888615c4-6169-4315-8ae4-6ec60c4e02bf" providerId="ADAL" clId="{97CBE075-07A6-40AD-AE5D-53A5FB82B681}" dt="2019-05-12T14:58:53.671" v="51" actId="478"/>
        <pc:sldMkLst>
          <pc:docMk/>
          <pc:sldMk cId="2424990547" sldId="261"/>
        </pc:sldMkLst>
        <pc:spChg chg="add del mod">
          <ac:chgData name="Oropeza, Keila" userId="888615c4-6169-4315-8ae4-6ec60c4e02bf" providerId="ADAL" clId="{97CBE075-07A6-40AD-AE5D-53A5FB82B681}" dt="2019-05-12T14:58:53.671" v="51" actId="478"/>
          <ac:spMkLst>
            <pc:docMk/>
            <pc:sldMk cId="2424990547" sldId="261"/>
            <ac:spMk id="3" creationId="{DA0519CE-A519-4A20-9D4D-DAF289040731}"/>
          </ac:spMkLst>
        </pc:spChg>
        <pc:spChg chg="add mod">
          <ac:chgData name="Oropeza, Keila" userId="888615c4-6169-4315-8ae4-6ec60c4e02bf" providerId="ADAL" clId="{97CBE075-07A6-40AD-AE5D-53A5FB82B681}" dt="2019-05-12T14:58:51.038" v="50" actId="1076"/>
          <ac:spMkLst>
            <pc:docMk/>
            <pc:sldMk cId="2424990547" sldId="261"/>
            <ac:spMk id="17" creationId="{647C26C6-15B1-4A7E-B922-444979772A86}"/>
          </ac:spMkLst>
        </pc:spChg>
        <pc:spChg chg="add mod">
          <ac:chgData name="Oropeza, Keila" userId="888615c4-6169-4315-8ae4-6ec60c4e02bf" providerId="ADAL" clId="{97CBE075-07A6-40AD-AE5D-53A5FB82B681}" dt="2019-05-12T14:58:51.038" v="50" actId="1076"/>
          <ac:spMkLst>
            <pc:docMk/>
            <pc:sldMk cId="2424990547" sldId="261"/>
            <ac:spMk id="18" creationId="{B040833F-173E-4B2F-9B7F-D36E6A8547E5}"/>
          </ac:spMkLst>
        </pc:spChg>
        <pc:spChg chg="add mod">
          <ac:chgData name="Oropeza, Keila" userId="888615c4-6169-4315-8ae4-6ec60c4e02bf" providerId="ADAL" clId="{97CBE075-07A6-40AD-AE5D-53A5FB82B681}" dt="2019-05-12T14:58:51.038" v="50" actId="1076"/>
          <ac:spMkLst>
            <pc:docMk/>
            <pc:sldMk cId="2424990547" sldId="261"/>
            <ac:spMk id="19" creationId="{795C99FA-7242-4232-AC49-ECCABC240B7B}"/>
          </ac:spMkLst>
        </pc:spChg>
        <pc:spChg chg="add mod">
          <ac:chgData name="Oropeza, Keila" userId="888615c4-6169-4315-8ae4-6ec60c4e02bf" providerId="ADAL" clId="{97CBE075-07A6-40AD-AE5D-53A5FB82B681}" dt="2019-05-12T14:58:51.038" v="50" actId="1076"/>
          <ac:spMkLst>
            <pc:docMk/>
            <pc:sldMk cId="2424990547" sldId="261"/>
            <ac:spMk id="20" creationId="{D8EFB1F2-0618-4044-AD7C-4A053F6BEFEA}"/>
          </ac:spMkLst>
        </pc:spChg>
        <pc:grpChg chg="add mod">
          <ac:chgData name="Oropeza, Keila" userId="888615c4-6169-4315-8ae4-6ec60c4e02bf" providerId="ADAL" clId="{97CBE075-07A6-40AD-AE5D-53A5FB82B681}" dt="2019-05-12T14:58:51.038" v="50" actId="1076"/>
          <ac:grpSpMkLst>
            <pc:docMk/>
            <pc:sldMk cId="2424990547" sldId="261"/>
            <ac:grpSpMk id="8" creationId="{C990354F-C50A-4664-90A0-AD88DC32E109}"/>
          </ac:grpSpMkLst>
        </pc:grpChg>
        <pc:grpChg chg="add mod">
          <ac:chgData name="Oropeza, Keila" userId="888615c4-6169-4315-8ae4-6ec60c4e02bf" providerId="ADAL" clId="{97CBE075-07A6-40AD-AE5D-53A5FB82B681}" dt="2019-05-12T14:58:51.038" v="50" actId="1076"/>
          <ac:grpSpMkLst>
            <pc:docMk/>
            <pc:sldMk cId="2424990547" sldId="261"/>
            <ac:grpSpMk id="11" creationId="{E183FC0D-6282-41A9-B8D9-255B5E16EEF5}"/>
          </ac:grpSpMkLst>
        </pc:grpChg>
        <pc:grpChg chg="add mod">
          <ac:chgData name="Oropeza, Keila" userId="888615c4-6169-4315-8ae4-6ec60c4e02bf" providerId="ADAL" clId="{97CBE075-07A6-40AD-AE5D-53A5FB82B681}" dt="2019-05-12T14:58:51.038" v="50" actId="1076"/>
          <ac:grpSpMkLst>
            <pc:docMk/>
            <pc:sldMk cId="2424990547" sldId="261"/>
            <ac:grpSpMk id="14" creationId="{A125F529-B94E-4054-B471-A1A4BDC1A8DD}"/>
          </ac:grpSpMkLst>
        </pc:grpChg>
      </pc:sldChg>
      <pc:sldChg chg="delSp modSp">
        <pc:chgData name="Oropeza, Keila" userId="888615c4-6169-4315-8ae4-6ec60c4e02bf" providerId="ADAL" clId="{97CBE075-07A6-40AD-AE5D-53A5FB82B681}" dt="2019-05-12T14:57:11.537" v="4" actId="478"/>
        <pc:sldMkLst>
          <pc:docMk/>
          <pc:sldMk cId="3039593524" sldId="275"/>
        </pc:sldMkLst>
        <pc:spChg chg="mod">
          <ac:chgData name="Oropeza, Keila" userId="888615c4-6169-4315-8ae4-6ec60c4e02bf" providerId="ADAL" clId="{97CBE075-07A6-40AD-AE5D-53A5FB82B681}" dt="2019-05-12T14:57:07.224" v="3" actId="207"/>
          <ac:spMkLst>
            <pc:docMk/>
            <pc:sldMk cId="3039593524" sldId="275"/>
            <ac:spMk id="5" creationId="{CB761826-22E1-418B-8BA2-A1357ED8D755}"/>
          </ac:spMkLst>
        </pc:spChg>
        <pc:spChg chg="mod">
          <ac:chgData name="Oropeza, Keila" userId="888615c4-6169-4315-8ae4-6ec60c4e02bf" providerId="ADAL" clId="{97CBE075-07A6-40AD-AE5D-53A5FB82B681}" dt="2019-05-12T14:56:54.425" v="2" actId="207"/>
          <ac:spMkLst>
            <pc:docMk/>
            <pc:sldMk cId="3039593524" sldId="275"/>
            <ac:spMk id="8" creationId="{1F7B2C25-56F6-4937-913D-6395DBE641BA}"/>
          </ac:spMkLst>
        </pc:spChg>
        <pc:spChg chg="del">
          <ac:chgData name="Oropeza, Keila" userId="888615c4-6169-4315-8ae4-6ec60c4e02bf" providerId="ADAL" clId="{97CBE075-07A6-40AD-AE5D-53A5FB82B681}" dt="2019-05-12T14:56:38.725" v="1" actId="478"/>
          <ac:spMkLst>
            <pc:docMk/>
            <pc:sldMk cId="3039593524" sldId="275"/>
            <ac:spMk id="11" creationId="{1C5E256E-EAFC-486E-AB6A-844481507DE5}"/>
          </ac:spMkLst>
        </pc:spChg>
        <pc:grpChg chg="del">
          <ac:chgData name="Oropeza, Keila" userId="888615c4-6169-4315-8ae4-6ec60c4e02bf" providerId="ADAL" clId="{97CBE075-07A6-40AD-AE5D-53A5FB82B681}" dt="2019-05-12T14:57:11.537" v="4" actId="478"/>
          <ac:grpSpMkLst>
            <pc:docMk/>
            <pc:sldMk cId="3039593524" sldId="275"/>
            <ac:grpSpMk id="7" creationId="{5D601BAA-2247-4146-8041-6A20625F50F4}"/>
          </ac:grpSpMkLst>
        </pc:grpChg>
      </pc:sldChg>
    </pc:docChg>
  </pc:docChgLst>
  <pc:docChgLst>
    <pc:chgData name="Oropeza, Keila" userId="888615c4-6169-4315-8ae4-6ec60c4e02bf" providerId="ADAL" clId="{01DADEE6-1DB9-45CC-8796-BE4D2C657FDC}"/>
    <pc:docChg chg="undo custSel modSld">
      <pc:chgData name="Oropeza, Keila" userId="888615c4-6169-4315-8ae4-6ec60c4e02bf" providerId="ADAL" clId="{01DADEE6-1DB9-45CC-8796-BE4D2C657FDC}" dt="2019-05-12T16:27:50.178" v="97" actId="20577"/>
      <pc:docMkLst>
        <pc:docMk/>
      </pc:docMkLst>
      <pc:sldChg chg="addSp delSp modSp modAnim">
        <pc:chgData name="Oropeza, Keila" userId="888615c4-6169-4315-8ae4-6ec60c4e02bf" providerId="ADAL" clId="{01DADEE6-1DB9-45CC-8796-BE4D2C657FDC}" dt="2019-05-12T16:00:55.304" v="20" actId="1076"/>
        <pc:sldMkLst>
          <pc:docMk/>
          <pc:sldMk cId="703819296" sldId="262"/>
        </pc:sldMkLst>
        <pc:spChg chg="mod">
          <ac:chgData name="Oropeza, Keila" userId="888615c4-6169-4315-8ae4-6ec60c4e02bf" providerId="ADAL" clId="{01DADEE6-1DB9-45CC-8796-BE4D2C657FDC}" dt="2019-05-12T16:00:40.427" v="15" actId="1076"/>
          <ac:spMkLst>
            <pc:docMk/>
            <pc:sldMk cId="703819296" sldId="262"/>
            <ac:spMk id="12" creationId="{4DB4A9D7-2B50-491B-AB39-E2A9959A70A3}"/>
          </ac:spMkLst>
        </pc:spChg>
        <pc:spChg chg="mod">
          <ac:chgData name="Oropeza, Keila" userId="888615c4-6169-4315-8ae4-6ec60c4e02bf" providerId="ADAL" clId="{01DADEE6-1DB9-45CC-8796-BE4D2C657FDC}" dt="2019-05-12T15:59:48.032" v="4" actId="164"/>
          <ac:spMkLst>
            <pc:docMk/>
            <pc:sldMk cId="703819296" sldId="262"/>
            <ac:spMk id="15" creationId="{4F612243-3FF6-4153-A57F-C5FA9F7BD505}"/>
          </ac:spMkLst>
        </pc:spChg>
        <pc:spChg chg="del">
          <ac:chgData name="Oropeza, Keila" userId="888615c4-6169-4315-8ae4-6ec60c4e02bf" providerId="ADAL" clId="{01DADEE6-1DB9-45CC-8796-BE4D2C657FDC}" dt="2019-05-12T16:00:44.777" v="17" actId="478"/>
          <ac:spMkLst>
            <pc:docMk/>
            <pc:sldMk cId="703819296" sldId="262"/>
            <ac:spMk id="21" creationId="{E7C93E3B-7C5C-40F7-96C0-0F99E4217C77}"/>
          </ac:spMkLst>
        </pc:spChg>
        <pc:spChg chg="mod">
          <ac:chgData name="Oropeza, Keila" userId="888615c4-6169-4315-8ae4-6ec60c4e02bf" providerId="ADAL" clId="{01DADEE6-1DB9-45CC-8796-BE4D2C657FDC}" dt="2019-05-12T16:00:50.764" v="19" actId="1076"/>
          <ac:spMkLst>
            <pc:docMk/>
            <pc:sldMk cId="703819296" sldId="262"/>
            <ac:spMk id="29" creationId="{B923C93B-F12F-4C28-84EA-56E4175B7326}"/>
          </ac:spMkLst>
        </pc:spChg>
        <pc:spChg chg="mod">
          <ac:chgData name="Oropeza, Keila" userId="888615c4-6169-4315-8ae4-6ec60c4e02bf" providerId="ADAL" clId="{01DADEE6-1DB9-45CC-8796-BE4D2C657FDC}" dt="2019-05-12T15:59:48.032" v="4" actId="164"/>
          <ac:spMkLst>
            <pc:docMk/>
            <pc:sldMk cId="703819296" sldId="262"/>
            <ac:spMk id="32" creationId="{4319A569-59C2-48DE-AA8A-60F865CA28D7}"/>
          </ac:spMkLst>
        </pc:spChg>
        <pc:grpChg chg="add mod">
          <ac:chgData name="Oropeza, Keila" userId="888615c4-6169-4315-8ae4-6ec60c4e02bf" providerId="ADAL" clId="{01DADEE6-1DB9-45CC-8796-BE4D2C657FDC}" dt="2019-05-12T15:59:48.032" v="4" actId="164"/>
          <ac:grpSpMkLst>
            <pc:docMk/>
            <pc:sldMk cId="703819296" sldId="262"/>
            <ac:grpSpMk id="3" creationId="{322447BC-8030-4C27-8EFF-60F1B730B91C}"/>
          </ac:grpSpMkLst>
        </pc:grpChg>
        <pc:grpChg chg="add mod">
          <ac:chgData name="Oropeza, Keila" userId="888615c4-6169-4315-8ae4-6ec60c4e02bf" providerId="ADAL" clId="{01DADEE6-1DB9-45CC-8796-BE4D2C657FDC}" dt="2019-05-12T16:00:55.304" v="20" actId="1076"/>
          <ac:grpSpMkLst>
            <pc:docMk/>
            <pc:sldMk cId="703819296" sldId="262"/>
            <ac:grpSpMk id="8" creationId="{9BD23BC4-2578-4021-BCD5-6A73ADFEF8FB}"/>
          </ac:grpSpMkLst>
        </pc:grpChg>
        <pc:grpChg chg="del">
          <ac:chgData name="Oropeza, Keila" userId="888615c4-6169-4315-8ae4-6ec60c4e02bf" providerId="ADAL" clId="{01DADEE6-1DB9-45CC-8796-BE4D2C657FDC}" dt="2019-05-12T15:59:31.849" v="1" actId="478"/>
          <ac:grpSpMkLst>
            <pc:docMk/>
            <pc:sldMk cId="703819296" sldId="262"/>
            <ac:grpSpMk id="22" creationId="{1323BEDB-19F6-43F7-A88E-17272B12F9E5}"/>
          </ac:grpSpMkLst>
        </pc:grpChg>
        <pc:grpChg chg="del mod">
          <ac:chgData name="Oropeza, Keila" userId="888615c4-6169-4315-8ae4-6ec60c4e02bf" providerId="ADAL" clId="{01DADEE6-1DB9-45CC-8796-BE4D2C657FDC}" dt="2019-05-12T16:00:44.777" v="17" actId="478"/>
          <ac:grpSpMkLst>
            <pc:docMk/>
            <pc:sldMk cId="703819296" sldId="262"/>
            <ac:grpSpMk id="23" creationId="{B03F2B15-F9B1-43FD-82E3-FBDFDBB4AE43}"/>
          </ac:grpSpMkLst>
        </pc:grpChg>
        <pc:grpChg chg="mod">
          <ac:chgData name="Oropeza, Keila" userId="888615c4-6169-4315-8ae4-6ec60c4e02bf" providerId="ADAL" clId="{01DADEE6-1DB9-45CC-8796-BE4D2C657FDC}" dt="2019-05-12T15:59:51.771" v="5" actId="1076"/>
          <ac:grpSpMkLst>
            <pc:docMk/>
            <pc:sldMk cId="703819296" sldId="262"/>
            <ac:grpSpMk id="24" creationId="{73850B0B-D7A3-4621-9436-2057156572F2}"/>
          </ac:grpSpMkLst>
        </pc:grpChg>
      </pc:sldChg>
      <pc:sldChg chg="modTransition">
        <pc:chgData name="Oropeza, Keila" userId="888615c4-6169-4315-8ae4-6ec60c4e02bf" providerId="ADAL" clId="{01DADEE6-1DB9-45CC-8796-BE4D2C657FDC}" dt="2019-05-12T16:14:02.479" v="24"/>
        <pc:sldMkLst>
          <pc:docMk/>
          <pc:sldMk cId="4171162990" sldId="271"/>
        </pc:sldMkLst>
      </pc:sldChg>
      <pc:sldChg chg="addSp modSp modTransition">
        <pc:chgData name="Oropeza, Keila" userId="888615c4-6169-4315-8ae4-6ec60c4e02bf" providerId="ADAL" clId="{01DADEE6-1DB9-45CC-8796-BE4D2C657FDC}" dt="2019-05-12T16:27:50.178" v="97" actId="20577"/>
        <pc:sldMkLst>
          <pc:docMk/>
          <pc:sldMk cId="5576729" sldId="274"/>
        </pc:sldMkLst>
        <pc:spChg chg="add mod">
          <ac:chgData name="Oropeza, Keila" userId="888615c4-6169-4315-8ae4-6ec60c4e02bf" providerId="ADAL" clId="{01DADEE6-1DB9-45CC-8796-BE4D2C657FDC}" dt="2019-05-12T16:20:08.546" v="33" actId="404"/>
          <ac:spMkLst>
            <pc:docMk/>
            <pc:sldMk cId="5576729" sldId="274"/>
            <ac:spMk id="3" creationId="{C9B230F6-024E-46AD-86CD-464B005D740D}"/>
          </ac:spMkLst>
        </pc:spChg>
        <pc:spChg chg="add mod">
          <ac:chgData name="Oropeza, Keila" userId="888615c4-6169-4315-8ae4-6ec60c4e02bf" providerId="ADAL" clId="{01DADEE6-1DB9-45CC-8796-BE4D2C657FDC}" dt="2019-05-12T16:20:56.673" v="59" actId="1076"/>
          <ac:spMkLst>
            <pc:docMk/>
            <pc:sldMk cId="5576729" sldId="274"/>
            <ac:spMk id="5" creationId="{E94DEF8F-2AF0-4A7D-AEE6-3CC81B847A6D}"/>
          </ac:spMkLst>
        </pc:spChg>
        <pc:spChg chg="mod">
          <ac:chgData name="Oropeza, Keila" userId="888615c4-6169-4315-8ae4-6ec60c4e02bf" providerId="ADAL" clId="{01DADEE6-1DB9-45CC-8796-BE4D2C657FDC}" dt="2019-05-12T16:27:50.178" v="97" actId="20577"/>
          <ac:spMkLst>
            <pc:docMk/>
            <pc:sldMk cId="5576729" sldId="274"/>
            <ac:spMk id="10" creationId="{383C1633-4662-478C-8364-B2EF0D3B6659}"/>
          </ac:spMkLst>
        </pc:spChg>
      </pc:sldChg>
      <pc:sldChg chg="modSp">
        <pc:chgData name="Oropeza, Keila" userId="888615c4-6169-4315-8ae4-6ec60c4e02bf" providerId="ADAL" clId="{01DADEE6-1DB9-45CC-8796-BE4D2C657FDC}" dt="2019-05-12T16:02:29.189" v="23" actId="14100"/>
        <pc:sldMkLst>
          <pc:docMk/>
          <pc:sldMk cId="3039593524" sldId="275"/>
        </pc:sldMkLst>
        <pc:spChg chg="mod">
          <ac:chgData name="Oropeza, Keila" userId="888615c4-6169-4315-8ae4-6ec60c4e02bf" providerId="ADAL" clId="{01DADEE6-1DB9-45CC-8796-BE4D2C657FDC}" dt="2019-05-12T16:02:29.189" v="23" actId="14100"/>
          <ac:spMkLst>
            <pc:docMk/>
            <pc:sldMk cId="3039593524" sldId="275"/>
            <ac:spMk id="8" creationId="{1F7B2C25-56F6-4937-913D-6395DBE641BA}"/>
          </ac:spMkLst>
        </pc:spChg>
      </pc:sldChg>
    </pc:docChg>
  </pc:docChgLst>
  <pc:docChgLst>
    <pc:chgData name="Oropeza, Keila" userId="888615c4-6169-4315-8ae4-6ec60c4e02bf" providerId="ADAL" clId="{9D285899-4C9D-4C47-A974-C6AC1417414A}"/>
    <pc:docChg chg="undo custSel addSld delSld modSld">
      <pc:chgData name="Oropeza, Keila" userId="888615c4-6169-4315-8ae4-6ec60c4e02bf" providerId="ADAL" clId="{9D285899-4C9D-4C47-A974-C6AC1417414A}" dt="2019-05-12T14:53:27.861" v="246" actId="20577"/>
      <pc:docMkLst>
        <pc:docMk/>
      </pc:docMkLst>
      <pc:sldChg chg="addSp delSp modSp del setBg">
        <pc:chgData name="Oropeza, Keila" userId="888615c4-6169-4315-8ae4-6ec60c4e02bf" providerId="ADAL" clId="{9D285899-4C9D-4C47-A974-C6AC1417414A}" dt="2019-05-12T14:39:04.516" v="33" actId="2696"/>
        <pc:sldMkLst>
          <pc:docMk/>
          <pc:sldMk cId="2809682936" sldId="256"/>
        </pc:sldMkLst>
        <pc:spChg chg="del">
          <ac:chgData name="Oropeza, Keila" userId="888615c4-6169-4315-8ae4-6ec60c4e02bf" providerId="ADAL" clId="{9D285899-4C9D-4C47-A974-C6AC1417414A}" dt="2019-05-12T14:38:59.845" v="30"/>
          <ac:spMkLst>
            <pc:docMk/>
            <pc:sldMk cId="2809682936" sldId="256"/>
            <ac:spMk id="2" creationId="{2D1CC93A-C7A7-4A6F-9C5A-6B5D0CF9D083}"/>
          </ac:spMkLst>
        </pc:spChg>
        <pc:spChg chg="add mod">
          <ac:chgData name="Oropeza, Keila" userId="888615c4-6169-4315-8ae4-6ec60c4e02bf" providerId="ADAL" clId="{9D285899-4C9D-4C47-A974-C6AC1417414A}" dt="2019-05-12T14:38:59.845" v="30"/>
          <ac:spMkLst>
            <pc:docMk/>
            <pc:sldMk cId="2809682936" sldId="256"/>
            <ac:spMk id="3" creationId="{81B7706D-DFA5-4F7C-8766-41D30D7EA807}"/>
          </ac:spMkLst>
        </pc:spChg>
        <pc:spChg chg="del">
          <ac:chgData name="Oropeza, Keila" userId="888615c4-6169-4315-8ae4-6ec60c4e02bf" providerId="ADAL" clId="{9D285899-4C9D-4C47-A974-C6AC1417414A}" dt="2019-05-12T14:38:54.213" v="28"/>
          <ac:spMkLst>
            <pc:docMk/>
            <pc:sldMk cId="2809682936" sldId="256"/>
            <ac:spMk id="7" creationId="{2352729E-6D14-43D8-9F88-ED3853D7301A}"/>
          </ac:spMkLst>
        </pc:spChg>
      </pc:sldChg>
      <pc:sldChg chg="modSp">
        <pc:chgData name="Oropeza, Keila" userId="888615c4-6169-4315-8ae4-6ec60c4e02bf" providerId="ADAL" clId="{9D285899-4C9D-4C47-A974-C6AC1417414A}" dt="2019-05-12T14:53:27.861" v="246" actId="20577"/>
        <pc:sldMkLst>
          <pc:docMk/>
          <pc:sldMk cId="1396080259" sldId="257"/>
        </pc:sldMkLst>
        <pc:spChg chg="mod">
          <ac:chgData name="Oropeza, Keila" userId="888615c4-6169-4315-8ae4-6ec60c4e02bf" providerId="ADAL" clId="{9D285899-4C9D-4C47-A974-C6AC1417414A}" dt="2019-05-12T14:53:27.861" v="246" actId="20577"/>
          <ac:spMkLst>
            <pc:docMk/>
            <pc:sldMk cId="1396080259" sldId="257"/>
            <ac:spMk id="9" creationId="{DC64D4C8-2558-42BF-BE3B-BD9B6C4B596E}"/>
          </ac:spMkLst>
        </pc:spChg>
      </pc:sldChg>
      <pc:sldChg chg="modSp">
        <pc:chgData name="Oropeza, Keila" userId="888615c4-6169-4315-8ae4-6ec60c4e02bf" providerId="ADAL" clId="{9D285899-4C9D-4C47-A974-C6AC1417414A}" dt="2019-05-12T14:38:34.930" v="24"/>
        <pc:sldMkLst>
          <pc:docMk/>
          <pc:sldMk cId="2609889626" sldId="259"/>
        </pc:sldMkLst>
        <pc:spChg chg="mod">
          <ac:chgData name="Oropeza, Keila" userId="888615c4-6169-4315-8ae4-6ec60c4e02bf" providerId="ADAL" clId="{9D285899-4C9D-4C47-A974-C6AC1417414A}" dt="2019-05-12T14:38:34.930" v="24"/>
          <ac:spMkLst>
            <pc:docMk/>
            <pc:sldMk cId="2609889626" sldId="259"/>
            <ac:spMk id="2" creationId="{2D1CC93A-C7A7-4A6F-9C5A-6B5D0CF9D083}"/>
          </ac:spMkLst>
        </pc:spChg>
      </pc:sldChg>
      <pc:sldChg chg="addSp modSp modNotesTx">
        <pc:chgData name="Oropeza, Keila" userId="888615c4-6169-4315-8ae4-6ec60c4e02bf" providerId="ADAL" clId="{9D285899-4C9D-4C47-A974-C6AC1417414A}" dt="2019-05-12T14:25:00.654" v="5" actId="20577"/>
        <pc:sldMkLst>
          <pc:docMk/>
          <pc:sldMk cId="3994686107" sldId="260"/>
        </pc:sldMkLst>
        <pc:picChg chg="add mod">
          <ac:chgData name="Oropeza, Keila" userId="888615c4-6169-4315-8ae4-6ec60c4e02bf" providerId="ADAL" clId="{9D285899-4C9D-4C47-A974-C6AC1417414A}" dt="2019-05-12T14:24:16.891" v="4" actId="1076"/>
          <ac:picMkLst>
            <pc:docMk/>
            <pc:sldMk cId="3994686107" sldId="260"/>
            <ac:picMk id="5" creationId="{95FEA457-6130-4F24-AD56-53F28A7D1519}"/>
          </ac:picMkLst>
        </pc:picChg>
      </pc:sldChg>
      <pc:sldChg chg="modSp">
        <pc:chgData name="Oropeza, Keila" userId="888615c4-6169-4315-8ae4-6ec60c4e02bf" providerId="ADAL" clId="{9D285899-4C9D-4C47-A974-C6AC1417414A}" dt="2019-05-12T14:38:34.930" v="24"/>
        <pc:sldMkLst>
          <pc:docMk/>
          <pc:sldMk cId="2424990547" sldId="261"/>
        </pc:sldMkLst>
        <pc:spChg chg="mod">
          <ac:chgData name="Oropeza, Keila" userId="888615c4-6169-4315-8ae4-6ec60c4e02bf" providerId="ADAL" clId="{9D285899-4C9D-4C47-A974-C6AC1417414A}" dt="2019-05-12T14:38:34.930" v="24"/>
          <ac:spMkLst>
            <pc:docMk/>
            <pc:sldMk cId="2424990547" sldId="261"/>
            <ac:spMk id="2" creationId="{2D1CC93A-C7A7-4A6F-9C5A-6B5D0CF9D083}"/>
          </ac:spMkLst>
        </pc:spChg>
      </pc:sldChg>
      <pc:sldChg chg="modSp">
        <pc:chgData name="Oropeza, Keila" userId="888615c4-6169-4315-8ae4-6ec60c4e02bf" providerId="ADAL" clId="{9D285899-4C9D-4C47-A974-C6AC1417414A}" dt="2019-05-12T14:25:45.431" v="14" actId="1076"/>
        <pc:sldMkLst>
          <pc:docMk/>
          <pc:sldMk cId="4171162990" sldId="271"/>
        </pc:sldMkLst>
        <pc:picChg chg="mod modCrop">
          <ac:chgData name="Oropeza, Keila" userId="888615c4-6169-4315-8ae4-6ec60c4e02bf" providerId="ADAL" clId="{9D285899-4C9D-4C47-A974-C6AC1417414A}" dt="2019-05-12T14:25:45.431" v="14" actId="1076"/>
          <ac:picMkLst>
            <pc:docMk/>
            <pc:sldMk cId="4171162990" sldId="271"/>
            <ac:picMk id="42" creationId="{11B1A2C9-5B7D-4BF6-B237-1C88FCB1E101}"/>
          </ac:picMkLst>
        </pc:picChg>
      </pc:sldChg>
      <pc:sldChg chg="modSp">
        <pc:chgData name="Oropeza, Keila" userId="888615c4-6169-4315-8ae4-6ec60c4e02bf" providerId="ADAL" clId="{9D285899-4C9D-4C47-A974-C6AC1417414A}" dt="2019-05-12T14:38:34.930" v="24"/>
        <pc:sldMkLst>
          <pc:docMk/>
          <pc:sldMk cId="948580270" sldId="272"/>
        </pc:sldMkLst>
        <pc:spChg chg="mod">
          <ac:chgData name="Oropeza, Keila" userId="888615c4-6169-4315-8ae4-6ec60c4e02bf" providerId="ADAL" clId="{9D285899-4C9D-4C47-A974-C6AC1417414A}" dt="2019-05-12T14:38:34.930" v="24"/>
          <ac:spMkLst>
            <pc:docMk/>
            <pc:sldMk cId="948580270" sldId="272"/>
            <ac:spMk id="2" creationId="{2D1CC93A-C7A7-4A6F-9C5A-6B5D0CF9D083}"/>
          </ac:spMkLst>
        </pc:spChg>
      </pc:sldChg>
      <pc:sldChg chg="modSp">
        <pc:chgData name="Oropeza, Keila" userId="888615c4-6169-4315-8ae4-6ec60c4e02bf" providerId="ADAL" clId="{9D285899-4C9D-4C47-A974-C6AC1417414A}" dt="2019-05-12T14:38:34.930" v="24"/>
        <pc:sldMkLst>
          <pc:docMk/>
          <pc:sldMk cId="2411172691" sldId="273"/>
        </pc:sldMkLst>
        <pc:spChg chg="mod">
          <ac:chgData name="Oropeza, Keila" userId="888615c4-6169-4315-8ae4-6ec60c4e02bf" providerId="ADAL" clId="{9D285899-4C9D-4C47-A974-C6AC1417414A}" dt="2019-05-12T14:38:34.930" v="24"/>
          <ac:spMkLst>
            <pc:docMk/>
            <pc:sldMk cId="2411172691" sldId="273"/>
            <ac:spMk id="2" creationId="{2D1CC93A-C7A7-4A6F-9C5A-6B5D0CF9D083}"/>
          </ac:spMkLst>
        </pc:spChg>
      </pc:sldChg>
      <pc:sldChg chg="modSp">
        <pc:chgData name="Oropeza, Keila" userId="888615c4-6169-4315-8ae4-6ec60c4e02bf" providerId="ADAL" clId="{9D285899-4C9D-4C47-A974-C6AC1417414A}" dt="2019-05-12T14:38:34.930" v="24"/>
        <pc:sldMkLst>
          <pc:docMk/>
          <pc:sldMk cId="5576729" sldId="274"/>
        </pc:sldMkLst>
        <pc:spChg chg="mod">
          <ac:chgData name="Oropeza, Keila" userId="888615c4-6169-4315-8ae4-6ec60c4e02bf" providerId="ADAL" clId="{9D285899-4C9D-4C47-A974-C6AC1417414A}" dt="2019-05-12T14:38:34.930" v="24"/>
          <ac:spMkLst>
            <pc:docMk/>
            <pc:sldMk cId="5576729" sldId="274"/>
            <ac:spMk id="2" creationId="{2D1CC93A-C7A7-4A6F-9C5A-6B5D0CF9D083}"/>
          </ac:spMkLst>
        </pc:spChg>
      </pc:sldChg>
      <pc:sldChg chg="addSp delSp modSp add">
        <pc:chgData name="Oropeza, Keila" userId="888615c4-6169-4315-8ae4-6ec60c4e02bf" providerId="ADAL" clId="{9D285899-4C9D-4C47-A974-C6AC1417414A}" dt="2019-05-12T14:42:32.196" v="160" actId="207"/>
        <pc:sldMkLst>
          <pc:docMk/>
          <pc:sldMk cId="3039593524" sldId="275"/>
        </pc:sldMkLst>
        <pc:spChg chg="del">
          <ac:chgData name="Oropeza, Keila" userId="888615c4-6169-4315-8ae4-6ec60c4e02bf" providerId="ADAL" clId="{9D285899-4C9D-4C47-A974-C6AC1417414A}" dt="2019-05-12T14:38:46.755" v="26" actId="478"/>
          <ac:spMkLst>
            <pc:docMk/>
            <pc:sldMk cId="3039593524" sldId="275"/>
            <ac:spMk id="2" creationId="{2D1CC93A-C7A7-4A6F-9C5A-6B5D0CF9D083}"/>
          </ac:spMkLst>
        </pc:spChg>
        <pc:spChg chg="add del mod">
          <ac:chgData name="Oropeza, Keila" userId="888615c4-6169-4315-8ae4-6ec60c4e02bf" providerId="ADAL" clId="{9D285899-4C9D-4C47-A974-C6AC1417414A}" dt="2019-05-12T14:40:04.786" v="58" actId="11529"/>
          <ac:spMkLst>
            <pc:docMk/>
            <pc:sldMk cId="3039593524" sldId="275"/>
            <ac:spMk id="3" creationId="{3CCD3009-39EE-4E0D-B5B7-8A2DF94AAA46}"/>
          </ac:spMkLst>
        </pc:spChg>
        <pc:spChg chg="add mod ord">
          <ac:chgData name="Oropeza, Keila" userId="888615c4-6169-4315-8ae4-6ec60c4e02bf" providerId="ADAL" clId="{9D285899-4C9D-4C47-A974-C6AC1417414A}" dt="2019-05-12T14:42:05.983" v="103" actId="207"/>
          <ac:spMkLst>
            <pc:docMk/>
            <pc:sldMk cId="3039593524" sldId="275"/>
            <ac:spMk id="5" creationId="{CB761826-22E1-418B-8BA2-A1357ED8D755}"/>
          </ac:spMkLst>
        </pc:spChg>
        <pc:spChg chg="add mod">
          <ac:chgData name="Oropeza, Keila" userId="888615c4-6169-4315-8ae4-6ec60c4e02bf" providerId="ADAL" clId="{9D285899-4C9D-4C47-A974-C6AC1417414A}" dt="2019-05-12T14:41:46.214" v="101" actId="207"/>
          <ac:spMkLst>
            <pc:docMk/>
            <pc:sldMk cId="3039593524" sldId="275"/>
            <ac:spMk id="8" creationId="{1F7B2C25-56F6-4937-913D-6395DBE641BA}"/>
          </ac:spMkLst>
        </pc:spChg>
        <pc:spChg chg="del">
          <ac:chgData name="Oropeza, Keila" userId="888615c4-6169-4315-8ae4-6ec60c4e02bf" providerId="ADAL" clId="{9D285899-4C9D-4C47-A974-C6AC1417414A}" dt="2019-05-12T14:38:49.703" v="27" actId="478"/>
          <ac:spMkLst>
            <pc:docMk/>
            <pc:sldMk cId="3039593524" sldId="275"/>
            <ac:spMk id="9" creationId="{DC64D4C8-2558-42BF-BE3B-BD9B6C4B596E}"/>
          </ac:spMkLst>
        </pc:spChg>
        <pc:spChg chg="add mod">
          <ac:chgData name="Oropeza, Keila" userId="888615c4-6169-4315-8ae4-6ec60c4e02bf" providerId="ADAL" clId="{9D285899-4C9D-4C47-A974-C6AC1417414A}" dt="2019-05-12T14:40:51.408" v="63" actId="207"/>
          <ac:spMkLst>
            <pc:docMk/>
            <pc:sldMk cId="3039593524" sldId="275"/>
            <ac:spMk id="10" creationId="{60C640A7-7546-4DC8-B95B-DEFE8E2AEB1B}"/>
          </ac:spMkLst>
        </pc:spChg>
        <pc:spChg chg="add mod ord">
          <ac:chgData name="Oropeza, Keila" userId="888615c4-6169-4315-8ae4-6ec60c4e02bf" providerId="ADAL" clId="{9D285899-4C9D-4C47-A974-C6AC1417414A}" dt="2019-05-12T14:42:32.196" v="160" actId="207"/>
          <ac:spMkLst>
            <pc:docMk/>
            <pc:sldMk cId="3039593524" sldId="275"/>
            <ac:spMk id="11" creationId="{1C5E256E-EAFC-486E-AB6A-844481507DE5}"/>
          </ac:spMkLst>
        </pc:spChg>
      </pc:sldChg>
    </pc:docChg>
  </pc:docChgLst>
  <pc:docChgLst>
    <pc:chgData name="Oropeza, Keila" userId="888615c4-6169-4315-8ae4-6ec60c4e02bf" providerId="ADAL" clId="{C9F29E62-215D-47DE-B40C-FB71D1E766BF}"/>
    <pc:docChg chg="undo custSel modSld">
      <pc:chgData name="Oropeza, Keila" userId="888615c4-6169-4315-8ae4-6ec60c4e02bf" providerId="ADAL" clId="{C9F29E62-215D-47DE-B40C-FB71D1E766BF}" dt="2019-05-12T13:28:30.272" v="77" actId="14100"/>
      <pc:docMkLst>
        <pc:docMk/>
      </pc:docMkLst>
      <pc:sldChg chg="modSp">
        <pc:chgData name="Oropeza, Keila" userId="888615c4-6169-4315-8ae4-6ec60c4e02bf" providerId="ADAL" clId="{C9F29E62-215D-47DE-B40C-FB71D1E766BF}" dt="2019-05-12T13:24:58.183" v="75" actId="313"/>
        <pc:sldMkLst>
          <pc:docMk/>
          <pc:sldMk cId="1396080259" sldId="257"/>
        </pc:sldMkLst>
        <pc:spChg chg="mod">
          <ac:chgData name="Oropeza, Keila" userId="888615c4-6169-4315-8ae4-6ec60c4e02bf" providerId="ADAL" clId="{C9F29E62-215D-47DE-B40C-FB71D1E766BF}" dt="2019-05-12T13:24:58.183" v="75" actId="313"/>
          <ac:spMkLst>
            <pc:docMk/>
            <pc:sldMk cId="1396080259" sldId="257"/>
            <ac:spMk id="9" creationId="{DC64D4C8-2558-42BF-BE3B-BD9B6C4B596E}"/>
          </ac:spMkLst>
        </pc:spChg>
      </pc:sldChg>
      <pc:sldChg chg="addSp modSp">
        <pc:chgData name="Oropeza, Keila" userId="888615c4-6169-4315-8ae4-6ec60c4e02bf" providerId="ADAL" clId="{C9F29E62-215D-47DE-B40C-FB71D1E766BF}" dt="2019-05-12T13:28:30.272" v="77" actId="14100"/>
        <pc:sldMkLst>
          <pc:docMk/>
          <pc:sldMk cId="913066211" sldId="258"/>
        </pc:sldMkLst>
        <pc:spChg chg="mod">
          <ac:chgData name="Oropeza, Keila" userId="888615c4-6169-4315-8ae4-6ec60c4e02bf" providerId="ADAL" clId="{C9F29E62-215D-47DE-B40C-FB71D1E766BF}" dt="2019-05-12T13:22:09.062" v="30" actId="404"/>
          <ac:spMkLst>
            <pc:docMk/>
            <pc:sldMk cId="913066211" sldId="258"/>
            <ac:spMk id="32" creationId="{FA0338F5-D40C-4CC8-A78A-0DF874A5B56F}"/>
          </ac:spMkLst>
        </pc:spChg>
        <pc:spChg chg="mod">
          <ac:chgData name="Oropeza, Keila" userId="888615c4-6169-4315-8ae4-6ec60c4e02bf" providerId="ADAL" clId="{C9F29E62-215D-47DE-B40C-FB71D1E766BF}" dt="2019-05-12T13:22:19.261" v="33" actId="1076"/>
          <ac:spMkLst>
            <pc:docMk/>
            <pc:sldMk cId="913066211" sldId="258"/>
            <ac:spMk id="38" creationId="{B9C0346A-584C-4CA4-83C0-A3C1CFCF5EE7}"/>
          </ac:spMkLst>
        </pc:spChg>
        <pc:spChg chg="mod">
          <ac:chgData name="Oropeza, Keila" userId="888615c4-6169-4315-8ae4-6ec60c4e02bf" providerId="ADAL" clId="{C9F29E62-215D-47DE-B40C-FB71D1E766BF}" dt="2019-05-12T13:21:02.897" v="19" actId="14100"/>
          <ac:spMkLst>
            <pc:docMk/>
            <pc:sldMk cId="913066211" sldId="258"/>
            <ac:spMk id="39" creationId="{6E66888F-8AB2-4ADC-87C1-61CFA3C9EAEF}"/>
          </ac:spMkLst>
        </pc:spChg>
        <pc:spChg chg="add mod">
          <ac:chgData name="Oropeza, Keila" userId="888615c4-6169-4315-8ae4-6ec60c4e02bf" providerId="ADAL" clId="{C9F29E62-215D-47DE-B40C-FB71D1E766BF}" dt="2019-05-12T13:22:52.623" v="73" actId="20577"/>
          <ac:spMkLst>
            <pc:docMk/>
            <pc:sldMk cId="913066211" sldId="258"/>
            <ac:spMk id="40" creationId="{62E52A0D-2011-446E-BBA1-C9E7E8E03CB0}"/>
          </ac:spMkLst>
        </pc:spChg>
        <pc:spChg chg="mod">
          <ac:chgData name="Oropeza, Keila" userId="888615c4-6169-4315-8ae4-6ec60c4e02bf" providerId="ADAL" clId="{C9F29E62-215D-47DE-B40C-FB71D1E766BF}" dt="2019-05-12T13:20:55.109" v="18" actId="20577"/>
          <ac:spMkLst>
            <pc:docMk/>
            <pc:sldMk cId="913066211" sldId="258"/>
            <ac:spMk id="41" creationId="{101BB73E-731B-4C85-9B6A-5921BD933EC3}"/>
          </ac:spMkLst>
        </pc:spChg>
        <pc:picChg chg="mod">
          <ac:chgData name="Oropeza, Keila" userId="888615c4-6169-4315-8ae4-6ec60c4e02bf" providerId="ADAL" clId="{C9F29E62-215D-47DE-B40C-FB71D1E766BF}" dt="2019-05-12T13:22:14.775" v="32" actId="1076"/>
          <ac:picMkLst>
            <pc:docMk/>
            <pc:sldMk cId="913066211" sldId="258"/>
            <ac:picMk id="8" creationId="{078B12AF-94F2-4DE8-AF72-28D0E7685350}"/>
          </ac:picMkLst>
        </pc:picChg>
        <pc:picChg chg="mod">
          <ac:chgData name="Oropeza, Keila" userId="888615c4-6169-4315-8ae4-6ec60c4e02bf" providerId="ADAL" clId="{C9F29E62-215D-47DE-B40C-FB71D1E766BF}" dt="2019-05-12T13:28:26.615" v="76" actId="1076"/>
          <ac:picMkLst>
            <pc:docMk/>
            <pc:sldMk cId="913066211" sldId="258"/>
            <ac:picMk id="20" creationId="{3DB755A5-AE1C-44BE-8673-CE9903511087}"/>
          </ac:picMkLst>
        </pc:picChg>
        <pc:picChg chg="mod">
          <ac:chgData name="Oropeza, Keila" userId="888615c4-6169-4315-8ae4-6ec60c4e02bf" providerId="ADAL" clId="{C9F29E62-215D-47DE-B40C-FB71D1E766BF}" dt="2019-05-12T13:28:30.272" v="77" actId="14100"/>
          <ac:picMkLst>
            <pc:docMk/>
            <pc:sldMk cId="913066211" sldId="258"/>
            <ac:picMk id="22" creationId="{FEB1DF91-8EE7-4B80-A284-867300661395}"/>
          </ac:picMkLst>
        </pc:picChg>
        <pc:picChg chg="mod">
          <ac:chgData name="Oropeza, Keila" userId="888615c4-6169-4315-8ae4-6ec60c4e02bf" providerId="ADAL" clId="{C9F29E62-215D-47DE-B40C-FB71D1E766BF}" dt="2019-05-12T13:21:06.176" v="20" actId="1076"/>
          <ac:picMkLst>
            <pc:docMk/>
            <pc:sldMk cId="913066211" sldId="258"/>
            <ac:picMk id="44" creationId="{2711D7F3-722A-4182-8317-E07292F6FADB}"/>
          </ac:picMkLst>
        </pc:picChg>
      </pc:sldChg>
    </pc:docChg>
  </pc:docChgLst>
  <pc:docChgLst>
    <pc:chgData name="Oropeza, Keila" userId="888615c4-6169-4315-8ae4-6ec60c4e02bf" providerId="ADAL" clId="{89A1EDCF-B094-4731-A633-3302D517ED08}"/>
    <pc:docChg chg="custSel addSld modSld">
      <pc:chgData name="Oropeza, Keila" userId="888615c4-6169-4315-8ae4-6ec60c4e02bf" providerId="ADAL" clId="{89A1EDCF-B094-4731-A633-3302D517ED08}" dt="2019-05-12T16:47:33.217" v="26"/>
      <pc:docMkLst>
        <pc:docMk/>
      </pc:docMkLst>
      <pc:sldChg chg="modAnim">
        <pc:chgData name="Oropeza, Keila" userId="888615c4-6169-4315-8ae4-6ec60c4e02bf" providerId="ADAL" clId="{89A1EDCF-B094-4731-A633-3302D517ED08}" dt="2019-05-12T16:46:33.178" v="25"/>
        <pc:sldMkLst>
          <pc:docMk/>
          <pc:sldMk cId="3994686107" sldId="260"/>
        </pc:sldMkLst>
      </pc:sldChg>
      <pc:sldChg chg="modSp">
        <pc:chgData name="Oropeza, Keila" userId="888615c4-6169-4315-8ae4-6ec60c4e02bf" providerId="ADAL" clId="{89A1EDCF-B094-4731-A633-3302D517ED08}" dt="2019-05-12T16:43:50.260" v="13" actId="1076"/>
        <pc:sldMkLst>
          <pc:docMk/>
          <pc:sldMk cId="2411172691" sldId="273"/>
        </pc:sldMkLst>
        <pc:spChg chg="mod">
          <ac:chgData name="Oropeza, Keila" userId="888615c4-6169-4315-8ae4-6ec60c4e02bf" providerId="ADAL" clId="{89A1EDCF-B094-4731-A633-3302D517ED08}" dt="2019-05-12T16:43:50.260" v="13" actId="1076"/>
          <ac:spMkLst>
            <pc:docMk/>
            <pc:sldMk cId="2411172691" sldId="273"/>
            <ac:spMk id="8" creationId="{96594252-95C1-40BF-86ED-024586A3C817}"/>
          </ac:spMkLst>
        </pc:spChg>
      </pc:sldChg>
      <pc:sldChg chg="addSp modSp modTransition modAnim">
        <pc:chgData name="Oropeza, Keila" userId="888615c4-6169-4315-8ae4-6ec60c4e02bf" providerId="ADAL" clId="{89A1EDCF-B094-4731-A633-3302D517ED08}" dt="2019-05-12T16:47:33.217" v="26"/>
        <pc:sldMkLst>
          <pc:docMk/>
          <pc:sldMk cId="5576729" sldId="274"/>
        </pc:sldMkLst>
        <pc:spChg chg="mod">
          <ac:chgData name="Oropeza, Keila" userId="888615c4-6169-4315-8ae4-6ec60c4e02bf" providerId="ADAL" clId="{89A1EDCF-B094-4731-A633-3302D517ED08}" dt="2019-05-12T16:45:47.930" v="19" actId="164"/>
          <ac:spMkLst>
            <pc:docMk/>
            <pc:sldMk cId="5576729" sldId="274"/>
            <ac:spMk id="5" creationId="{E94DEF8F-2AF0-4A7D-AEE6-3CC81B847A6D}"/>
          </ac:spMkLst>
        </pc:spChg>
        <pc:spChg chg="mod">
          <ac:chgData name="Oropeza, Keila" userId="888615c4-6169-4315-8ae4-6ec60c4e02bf" providerId="ADAL" clId="{89A1EDCF-B094-4731-A633-3302D517ED08}" dt="2019-05-12T16:45:55.009" v="20" actId="164"/>
          <ac:spMkLst>
            <pc:docMk/>
            <pc:sldMk cId="5576729" sldId="274"/>
            <ac:spMk id="10" creationId="{383C1633-4662-478C-8364-B2EF0D3B6659}"/>
          </ac:spMkLst>
        </pc:spChg>
        <pc:spChg chg="mod">
          <ac:chgData name="Oropeza, Keila" userId="888615c4-6169-4315-8ae4-6ec60c4e02bf" providerId="ADAL" clId="{89A1EDCF-B094-4731-A633-3302D517ED08}" dt="2019-05-12T16:45:55.009" v="20" actId="164"/>
          <ac:spMkLst>
            <pc:docMk/>
            <pc:sldMk cId="5576729" sldId="274"/>
            <ac:spMk id="11" creationId="{0C5CBE32-393B-4FF8-96A1-BB6840830C68}"/>
          </ac:spMkLst>
        </pc:spChg>
        <pc:spChg chg="mod">
          <ac:chgData name="Oropeza, Keila" userId="888615c4-6169-4315-8ae4-6ec60c4e02bf" providerId="ADAL" clId="{89A1EDCF-B094-4731-A633-3302D517ED08}" dt="2019-05-12T16:46:01.319" v="21" actId="164"/>
          <ac:spMkLst>
            <pc:docMk/>
            <pc:sldMk cId="5576729" sldId="274"/>
            <ac:spMk id="12" creationId="{799028E7-B4DF-4B24-A251-DC5FA0989F53}"/>
          </ac:spMkLst>
        </pc:spChg>
        <pc:spChg chg="mod">
          <ac:chgData name="Oropeza, Keila" userId="888615c4-6169-4315-8ae4-6ec60c4e02bf" providerId="ADAL" clId="{89A1EDCF-B094-4731-A633-3302D517ED08}" dt="2019-05-12T16:46:01.319" v="21" actId="164"/>
          <ac:spMkLst>
            <pc:docMk/>
            <pc:sldMk cId="5576729" sldId="274"/>
            <ac:spMk id="13" creationId="{A197CA77-9A39-48EF-B3BA-B2939D9AA467}"/>
          </ac:spMkLst>
        </pc:spChg>
        <pc:spChg chg="mod">
          <ac:chgData name="Oropeza, Keila" userId="888615c4-6169-4315-8ae4-6ec60c4e02bf" providerId="ADAL" clId="{89A1EDCF-B094-4731-A633-3302D517ED08}" dt="2019-05-12T16:45:47.930" v="19" actId="164"/>
          <ac:spMkLst>
            <pc:docMk/>
            <pc:sldMk cId="5576729" sldId="274"/>
            <ac:spMk id="15" creationId="{7EC9461A-6679-48A0-8F8E-2DF914865480}"/>
          </ac:spMkLst>
        </pc:spChg>
        <pc:grpChg chg="add mod">
          <ac:chgData name="Oropeza, Keila" userId="888615c4-6169-4315-8ae4-6ec60c4e02bf" providerId="ADAL" clId="{89A1EDCF-B094-4731-A633-3302D517ED08}" dt="2019-05-12T16:45:47.930" v="19" actId="164"/>
          <ac:grpSpMkLst>
            <pc:docMk/>
            <pc:sldMk cId="5576729" sldId="274"/>
            <ac:grpSpMk id="8" creationId="{180A825B-6E84-4B0B-97BF-AE647F71A0FE}"/>
          </ac:grpSpMkLst>
        </pc:grpChg>
        <pc:grpChg chg="add mod">
          <ac:chgData name="Oropeza, Keila" userId="888615c4-6169-4315-8ae4-6ec60c4e02bf" providerId="ADAL" clId="{89A1EDCF-B094-4731-A633-3302D517ED08}" dt="2019-05-12T16:45:55.009" v="20" actId="164"/>
          <ac:grpSpMkLst>
            <pc:docMk/>
            <pc:sldMk cId="5576729" sldId="274"/>
            <ac:grpSpMk id="9" creationId="{E76EAC39-7EC6-4237-9E7A-DF1CB018FC7B}"/>
          </ac:grpSpMkLst>
        </pc:grpChg>
        <pc:grpChg chg="add mod">
          <ac:chgData name="Oropeza, Keila" userId="888615c4-6169-4315-8ae4-6ec60c4e02bf" providerId="ADAL" clId="{89A1EDCF-B094-4731-A633-3302D517ED08}" dt="2019-05-12T16:46:01.319" v="21" actId="164"/>
          <ac:grpSpMkLst>
            <pc:docMk/>
            <pc:sldMk cId="5576729" sldId="274"/>
            <ac:grpSpMk id="14" creationId="{F07C114C-6D97-42F3-9455-52D93C7109DB}"/>
          </ac:grpSpMkLst>
        </pc:grpChg>
      </pc:sldChg>
      <pc:sldChg chg="addSp delSp modSp add delAnim modAnim">
        <pc:chgData name="Oropeza, Keila" userId="888615c4-6169-4315-8ae4-6ec60c4e02bf" providerId="ADAL" clId="{89A1EDCF-B094-4731-A633-3302D517ED08}" dt="2019-05-12T16:45:28.459" v="16"/>
        <pc:sldMkLst>
          <pc:docMk/>
          <pc:sldMk cId="3524093469" sldId="276"/>
        </pc:sldMkLst>
        <pc:picChg chg="add mod">
          <ac:chgData name="Oropeza, Keila" userId="888615c4-6169-4315-8ae4-6ec60c4e02bf" providerId="ADAL" clId="{89A1EDCF-B094-4731-A633-3302D517ED08}" dt="2019-05-12T16:43:22.112" v="11" actId="1076"/>
          <ac:picMkLst>
            <pc:docMk/>
            <pc:sldMk cId="3524093469" sldId="276"/>
            <ac:picMk id="3" creationId="{916EF3D7-85A2-401C-A17A-86620D5C0279}"/>
          </ac:picMkLst>
        </pc:picChg>
        <pc:picChg chg="add mod">
          <ac:chgData name="Oropeza, Keila" userId="888615c4-6169-4315-8ae4-6ec60c4e02bf" providerId="ADAL" clId="{89A1EDCF-B094-4731-A633-3302D517ED08}" dt="2019-05-12T16:43:25.801" v="12" actId="1076"/>
          <ac:picMkLst>
            <pc:docMk/>
            <pc:sldMk cId="3524093469" sldId="276"/>
            <ac:picMk id="5" creationId="{604C551E-75B0-493E-B8F5-54219E5C9321}"/>
          </ac:picMkLst>
        </pc:picChg>
        <pc:picChg chg="del">
          <ac:chgData name="Oropeza, Keila" userId="888615c4-6169-4315-8ae4-6ec60c4e02bf" providerId="ADAL" clId="{89A1EDCF-B094-4731-A633-3302D517ED08}" dt="2019-05-12T16:42:15.763" v="1" actId="478"/>
          <ac:picMkLst>
            <pc:docMk/>
            <pc:sldMk cId="3524093469" sldId="276"/>
            <ac:picMk id="23" creationId="{28021BC1-57F9-4A52-B40E-AA74113CE391}"/>
          </ac:picMkLst>
        </pc:picChg>
      </pc:sldChg>
    </pc:docChg>
  </pc:docChgLst>
  <pc:docChgLst>
    <pc:chgData name="Oropeza, Keila" userId="888615c4-6169-4315-8ae4-6ec60c4e02bf" providerId="ADAL" clId="{884C1498-9071-4E80-A10A-D696527B386A}"/>
    <pc:docChg chg="undo custSel mod addSld delSld modSld sldOrd">
      <pc:chgData name="Oropeza, Keila" userId="888615c4-6169-4315-8ae4-6ec60c4e02bf" providerId="ADAL" clId="{884C1498-9071-4E80-A10A-D696527B386A}" dt="2019-05-12T14:11:54.686" v="592" actId="12"/>
      <pc:docMkLst>
        <pc:docMk/>
      </pc:docMkLst>
      <pc:sldChg chg="addSp delSp modSp mod setBg">
        <pc:chgData name="Oropeza, Keila" userId="888615c4-6169-4315-8ae4-6ec60c4e02bf" providerId="ADAL" clId="{884C1498-9071-4E80-A10A-D696527B386A}" dt="2019-05-12T14:10:27.584" v="585" actId="26606"/>
        <pc:sldMkLst>
          <pc:docMk/>
          <pc:sldMk cId="2809682936" sldId="256"/>
        </pc:sldMkLst>
        <pc:spChg chg="mod">
          <ac:chgData name="Oropeza, Keila" userId="888615c4-6169-4315-8ae4-6ec60c4e02bf" providerId="ADAL" clId="{884C1498-9071-4E80-A10A-D696527B386A}" dt="2019-05-12T14:10:27.584" v="585" actId="26606"/>
          <ac:spMkLst>
            <pc:docMk/>
            <pc:sldMk cId="2809682936" sldId="256"/>
            <ac:spMk id="2" creationId="{2D1CC93A-C7A7-4A6F-9C5A-6B5D0CF9D083}"/>
          </ac:spMkLst>
        </pc:spChg>
        <pc:spChg chg="add del mod">
          <ac:chgData name="Oropeza, Keila" userId="888615c4-6169-4315-8ae4-6ec60c4e02bf" providerId="ADAL" clId="{884C1498-9071-4E80-A10A-D696527B386A}" dt="2019-05-12T14:06:42.369" v="482"/>
          <ac:spMkLst>
            <pc:docMk/>
            <pc:sldMk cId="2809682936" sldId="256"/>
            <ac:spMk id="3" creationId="{2E8CC7D0-6EC6-4F8F-A4C6-755B13B38F96}"/>
          </ac:spMkLst>
        </pc:spChg>
        <pc:spChg chg="add del mod">
          <ac:chgData name="Oropeza, Keila" userId="888615c4-6169-4315-8ae4-6ec60c4e02bf" providerId="ADAL" clId="{884C1498-9071-4E80-A10A-D696527B386A}" dt="2019-05-12T14:10:27.584" v="585" actId="26606"/>
          <ac:spMkLst>
            <pc:docMk/>
            <pc:sldMk cId="2809682936" sldId="256"/>
            <ac:spMk id="7" creationId="{2352729E-6D14-43D8-9F88-ED3853D7301A}"/>
          </ac:spMkLst>
        </pc:spChg>
        <pc:spChg chg="add del">
          <ac:chgData name="Oropeza, Keila" userId="888615c4-6169-4315-8ae4-6ec60c4e02bf" providerId="ADAL" clId="{884C1498-9071-4E80-A10A-D696527B386A}" dt="2019-05-12T14:10:27.584" v="585" actId="26606"/>
          <ac:spMkLst>
            <pc:docMk/>
            <pc:sldMk cId="2809682936" sldId="256"/>
            <ac:spMk id="14" creationId="{845DB188-4006-4207-A473-B4B569C5B5FE}"/>
          </ac:spMkLst>
        </pc:spChg>
        <pc:spChg chg="add del">
          <ac:chgData name="Oropeza, Keila" userId="888615c4-6169-4315-8ae4-6ec60c4e02bf" providerId="ADAL" clId="{884C1498-9071-4E80-A10A-D696527B386A}" dt="2019-05-12T14:10:27.584" v="585" actId="26606"/>
          <ac:spMkLst>
            <pc:docMk/>
            <pc:sldMk cId="2809682936" sldId="256"/>
            <ac:spMk id="16" creationId="{BAB4522D-D095-4687-BFB3-976E665AD4F6}"/>
          </ac:spMkLst>
        </pc:spChg>
        <pc:grpChg chg="del mod">
          <ac:chgData name="Oropeza, Keila" userId="888615c4-6169-4315-8ae4-6ec60c4e02bf" providerId="ADAL" clId="{884C1498-9071-4E80-A10A-D696527B386A}" dt="2019-05-12T14:10:16.088" v="583" actId="478"/>
          <ac:grpSpMkLst>
            <pc:docMk/>
            <pc:sldMk cId="2809682936" sldId="256"/>
            <ac:grpSpMk id="4" creationId="{9DF02681-EF1C-4272-9096-9F564CFFBA6B}"/>
          </ac:grpSpMkLst>
        </pc:grpChg>
        <pc:graphicFrameChg chg="add del">
          <ac:chgData name="Oropeza, Keila" userId="888615c4-6169-4315-8ae4-6ec60c4e02bf" providerId="ADAL" clId="{884C1498-9071-4E80-A10A-D696527B386A}" dt="2019-05-12T14:10:27.584" v="585" actId="26606"/>
          <ac:graphicFrameMkLst>
            <pc:docMk/>
            <pc:sldMk cId="2809682936" sldId="256"/>
            <ac:graphicFrameMk id="9" creationId="{40BCC757-71A2-4DA8-8052-8D810FD12C67}"/>
          </ac:graphicFrameMkLst>
        </pc:graphicFrameChg>
      </pc:sldChg>
      <pc:sldChg chg="addSp modSp">
        <pc:chgData name="Oropeza, Keila" userId="888615c4-6169-4315-8ae4-6ec60c4e02bf" providerId="ADAL" clId="{884C1498-9071-4E80-A10A-D696527B386A}" dt="2019-05-12T13:51:45.367" v="323" actId="1076"/>
        <pc:sldMkLst>
          <pc:docMk/>
          <pc:sldMk cId="913066211" sldId="258"/>
        </pc:sldMkLst>
        <pc:spChg chg="mod">
          <ac:chgData name="Oropeza, Keila" userId="888615c4-6169-4315-8ae4-6ec60c4e02bf" providerId="ADAL" clId="{884C1498-9071-4E80-A10A-D696527B386A}" dt="2019-05-12T13:51:40.115" v="322" actId="164"/>
          <ac:spMkLst>
            <pc:docMk/>
            <pc:sldMk cId="913066211" sldId="258"/>
            <ac:spMk id="40" creationId="{62E52A0D-2011-446E-BBA1-C9E7E8E03CB0}"/>
          </ac:spMkLst>
        </pc:spChg>
        <pc:grpChg chg="add mod">
          <ac:chgData name="Oropeza, Keila" userId="888615c4-6169-4315-8ae4-6ec60c4e02bf" providerId="ADAL" clId="{884C1498-9071-4E80-A10A-D696527B386A}" dt="2019-05-12T13:51:45.367" v="323" actId="1076"/>
          <ac:grpSpMkLst>
            <pc:docMk/>
            <pc:sldMk cId="913066211" sldId="258"/>
            <ac:grpSpMk id="9" creationId="{153C0982-FB6B-4DB9-8BFE-B0F36C39F959}"/>
          </ac:grpSpMkLst>
        </pc:grpChg>
        <pc:grpChg chg="mod">
          <ac:chgData name="Oropeza, Keila" userId="888615c4-6169-4315-8ae4-6ec60c4e02bf" providerId="ADAL" clId="{884C1498-9071-4E80-A10A-D696527B386A}" dt="2019-05-12T13:51:40.115" v="322" actId="164"/>
          <ac:grpSpMkLst>
            <pc:docMk/>
            <pc:sldMk cId="913066211" sldId="258"/>
            <ac:grpSpMk id="53" creationId="{E59C9875-8E35-47E8-B914-F814619FCC42}"/>
          </ac:grpSpMkLst>
        </pc:grpChg>
      </pc:sldChg>
      <pc:sldChg chg="addSp modSp">
        <pc:chgData name="Oropeza, Keila" userId="888615c4-6169-4315-8ae4-6ec60c4e02bf" providerId="ADAL" clId="{884C1498-9071-4E80-A10A-D696527B386A}" dt="2019-05-12T13:59:55.348" v="458" actId="208"/>
        <pc:sldMkLst>
          <pc:docMk/>
          <pc:sldMk cId="2609889626" sldId="259"/>
        </pc:sldMkLst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9" creationId="{C726DC9F-C825-4F94-8437-2D4E55EFC181}"/>
          </ac:spMkLst>
        </pc:spChg>
        <pc:spChg chg="mod">
          <ac:chgData name="Oropeza, Keila" userId="888615c4-6169-4315-8ae4-6ec60c4e02bf" providerId="ADAL" clId="{884C1498-9071-4E80-A10A-D696527B386A}" dt="2019-05-12T13:49:59.215" v="302" actId="403"/>
          <ac:spMkLst>
            <pc:docMk/>
            <pc:sldMk cId="2609889626" sldId="259"/>
            <ac:spMk id="10" creationId="{034E751C-4909-4676-97CC-46F122FE89C6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11" creationId="{408E2A18-80E2-46B4-9DA8-36B74EC12B42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12" creationId="{2E539C83-A2DB-4E54-A5BC-FB65E7F6CCE2}"/>
          </ac:spMkLst>
        </pc:spChg>
        <pc:spChg chg="mod">
          <ac:chgData name="Oropeza, Keila" userId="888615c4-6169-4315-8ae4-6ec60c4e02bf" providerId="ADAL" clId="{884C1498-9071-4E80-A10A-D696527B386A}" dt="2019-05-12T13:49:40.920" v="291" actId="113"/>
          <ac:spMkLst>
            <pc:docMk/>
            <pc:sldMk cId="2609889626" sldId="259"/>
            <ac:spMk id="13" creationId="{9FCF02BB-9A82-43BC-A507-D39144D05786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14" creationId="{D4BD4B9C-E9AD-4301-A529-B1D239EAB142}"/>
          </ac:spMkLst>
        </pc:spChg>
        <pc:spChg chg="mod">
          <ac:chgData name="Oropeza, Keila" userId="888615c4-6169-4315-8ae4-6ec60c4e02bf" providerId="ADAL" clId="{884C1498-9071-4E80-A10A-D696527B386A}" dt="2019-05-12T13:50:12.575" v="307" actId="403"/>
          <ac:spMkLst>
            <pc:docMk/>
            <pc:sldMk cId="2609889626" sldId="259"/>
            <ac:spMk id="15" creationId="{58DF6113-BC06-47C2-BB54-6FABCBC0C7AA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16" creationId="{59C7ACE2-6B4B-4DE7-9AB6-5242278C64BD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17" creationId="{780048F5-1299-480E-9152-9F541CB2B178}"/>
          </ac:spMkLst>
        </pc:spChg>
        <pc:spChg chg="mod">
          <ac:chgData name="Oropeza, Keila" userId="888615c4-6169-4315-8ae4-6ec60c4e02bf" providerId="ADAL" clId="{884C1498-9071-4E80-A10A-D696527B386A}" dt="2019-05-12T13:49:47.157" v="296" actId="403"/>
          <ac:spMkLst>
            <pc:docMk/>
            <pc:sldMk cId="2609889626" sldId="259"/>
            <ac:spMk id="18" creationId="{5242C22D-EC22-4F95-AD93-9E2D7630A0FC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19" creationId="{0748EA10-1F39-452E-8B6A-1AA62BEC46A7}"/>
          </ac:spMkLst>
        </pc:spChg>
        <pc:spChg chg="mod">
          <ac:chgData name="Oropeza, Keila" userId="888615c4-6169-4315-8ae4-6ec60c4e02bf" providerId="ADAL" clId="{884C1498-9071-4E80-A10A-D696527B386A}" dt="2019-05-12T13:50:32.290" v="311" actId="20577"/>
          <ac:spMkLst>
            <pc:docMk/>
            <pc:sldMk cId="2609889626" sldId="259"/>
            <ac:spMk id="20" creationId="{A618C827-0523-4EAA-9721-638124CE5B00}"/>
          </ac:spMkLst>
        </pc:spChg>
        <pc:spChg chg="mod">
          <ac:chgData name="Oropeza, Keila" userId="888615c4-6169-4315-8ae4-6ec60c4e02bf" providerId="ADAL" clId="{884C1498-9071-4E80-A10A-D696527B386A}" dt="2019-05-12T13:46:46.389" v="247" actId="403"/>
          <ac:spMkLst>
            <pc:docMk/>
            <pc:sldMk cId="2609889626" sldId="259"/>
            <ac:spMk id="21" creationId="{AF13D432-FB03-40D7-B882-F7D47D172976}"/>
          </ac:spMkLst>
        </pc:spChg>
        <pc:spChg chg="mod">
          <ac:chgData name="Oropeza, Keila" userId="888615c4-6169-4315-8ae4-6ec60c4e02bf" providerId="ADAL" clId="{884C1498-9071-4E80-A10A-D696527B386A}" dt="2019-05-12T13:49:36.904" v="287" actId="113"/>
          <ac:spMkLst>
            <pc:docMk/>
            <pc:sldMk cId="2609889626" sldId="259"/>
            <ac:spMk id="22" creationId="{5E50320C-AEBF-4CF3-9378-B768F95D8F04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24" creationId="{B2A2C589-BF47-4C0B-B344-59AF10B80350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25" creationId="{9FA30508-CA61-4053-A3CC-BB2EF70BCEEA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26" creationId="{80A5867A-385C-4280-91E0-E2CD7455743C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27" creationId="{F2E9F1F0-78C3-4BE4-9AE2-E3BB408C920B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28" creationId="{DD9916DE-3179-49B0-A2D3-C1923E6DB326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29" creationId="{F8DFA924-5CF2-494C-B113-BE965A9FA049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30" creationId="{46C61575-4158-43ED-9130-E9418B71C246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31" creationId="{41B66CF0-9392-4E79-AA74-49AABF1A759D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32" creationId="{83C5AAC8-D373-4003-AED3-2A4F0CA51046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33" creationId="{78336D73-3E17-4495-B050-6FEF3FE96835}"/>
          </ac:spMkLst>
        </pc:spChg>
        <pc:spChg chg="mod">
          <ac:chgData name="Oropeza, Keila" userId="888615c4-6169-4315-8ae4-6ec60c4e02bf" providerId="ADAL" clId="{884C1498-9071-4E80-A10A-D696527B386A}" dt="2019-05-12T13:46:29.215" v="237" actId="404"/>
          <ac:spMkLst>
            <pc:docMk/>
            <pc:sldMk cId="2609889626" sldId="259"/>
            <ac:spMk id="34" creationId="{1E681B37-5BD4-4DBF-A68F-D9D2818EB9D0}"/>
          </ac:spMkLst>
        </pc:spChg>
        <pc:grpChg chg="add mod">
          <ac:chgData name="Oropeza, Keila" userId="888615c4-6169-4315-8ae4-6ec60c4e02bf" providerId="ADAL" clId="{884C1498-9071-4E80-A10A-D696527B386A}" dt="2019-05-12T13:48:28.802" v="276" actId="1076"/>
          <ac:grpSpMkLst>
            <pc:docMk/>
            <pc:sldMk cId="2609889626" sldId="259"/>
            <ac:grpSpMk id="8" creationId="{BD044520-4C43-4018-A65B-C6AAF6095396}"/>
          </ac:grpSpMkLst>
        </pc:grpChg>
        <pc:grpChg chg="add mod">
          <ac:chgData name="Oropeza, Keila" userId="888615c4-6169-4315-8ae4-6ec60c4e02bf" providerId="ADAL" clId="{884C1498-9071-4E80-A10A-D696527B386A}" dt="2019-05-12T13:50:50.167" v="313" actId="1076"/>
          <ac:grpSpMkLst>
            <pc:docMk/>
            <pc:sldMk cId="2609889626" sldId="259"/>
            <ac:grpSpMk id="23" creationId="{D68B3DEC-0D37-428E-B6BC-B018FBB1B3BA}"/>
          </ac:grpSpMkLst>
        </pc:grpChg>
        <pc:cxnChg chg="add mod">
          <ac:chgData name="Oropeza, Keila" userId="888615c4-6169-4315-8ae4-6ec60c4e02bf" providerId="ADAL" clId="{884C1498-9071-4E80-A10A-D696527B386A}" dt="2019-05-12T13:59:55.348" v="458" actId="208"/>
          <ac:cxnSpMkLst>
            <pc:docMk/>
            <pc:sldMk cId="2609889626" sldId="259"/>
            <ac:cxnSpMk id="5" creationId="{50DD3709-0574-4ABD-BF17-B5DD8341720D}"/>
          </ac:cxnSpMkLst>
        </pc:cxnChg>
      </pc:sldChg>
      <pc:sldChg chg="addSp delSp modSp add modNotesTx">
        <pc:chgData name="Oropeza, Keila" userId="888615c4-6169-4315-8ae4-6ec60c4e02bf" providerId="ADAL" clId="{884C1498-9071-4E80-A10A-D696527B386A}" dt="2019-05-12T13:58:41.207" v="456" actId="1076"/>
        <pc:sldMkLst>
          <pc:docMk/>
          <pc:sldMk cId="703819296" sldId="262"/>
        </pc:sldMkLst>
        <pc:spChg chg="add del mod">
          <ac:chgData name="Oropeza, Keila" userId="888615c4-6169-4315-8ae4-6ec60c4e02bf" providerId="ADAL" clId="{884C1498-9071-4E80-A10A-D696527B386A}" dt="2019-05-12T13:56:14.961" v="427" actId="478"/>
          <ac:spMkLst>
            <pc:docMk/>
            <pc:sldMk cId="703819296" sldId="262"/>
            <ac:spMk id="3" creationId="{3EC2788C-C2BF-4907-A06D-753D495E7F9F}"/>
          </ac:spMkLst>
        </pc:spChg>
        <pc:spChg chg="add mod">
          <ac:chgData name="Oropeza, Keila" userId="888615c4-6169-4315-8ae4-6ec60c4e02bf" providerId="ADAL" clId="{884C1498-9071-4E80-A10A-D696527B386A}" dt="2019-05-12T13:57:21.410" v="444" actId="1076"/>
          <ac:spMkLst>
            <pc:docMk/>
            <pc:sldMk cId="703819296" sldId="262"/>
            <ac:spMk id="5" creationId="{1CECD3C5-C582-454B-82F5-4753C931669E}"/>
          </ac:spMkLst>
        </pc:spChg>
        <pc:spChg chg="add del mod">
          <ac:chgData name="Oropeza, Keila" userId="888615c4-6169-4315-8ae4-6ec60c4e02bf" providerId="ADAL" clId="{884C1498-9071-4E80-A10A-D696527B386A}" dt="2019-05-12T13:56:36.907" v="440" actId="1076"/>
          <ac:spMkLst>
            <pc:docMk/>
            <pc:sldMk cId="703819296" sldId="262"/>
            <ac:spMk id="8" creationId="{48738839-5CC2-4D08-A384-D633053A5C9D}"/>
          </ac:spMkLst>
        </pc:spChg>
        <pc:spChg chg="del">
          <ac:chgData name="Oropeza, Keila" userId="888615c4-6169-4315-8ae4-6ec60c4e02bf" providerId="ADAL" clId="{884C1498-9071-4E80-A10A-D696527B386A}" dt="2019-05-12T13:37:37.664" v="2" actId="478"/>
          <ac:spMkLst>
            <pc:docMk/>
            <pc:sldMk cId="703819296" sldId="262"/>
            <ac:spMk id="9" creationId="{DC64D4C8-2558-42BF-BE3B-BD9B6C4B596E}"/>
          </ac:spMkLst>
        </pc:spChg>
        <pc:spChg chg="add del mod">
          <ac:chgData name="Oropeza, Keila" userId="888615c4-6169-4315-8ae4-6ec60c4e02bf" providerId="ADAL" clId="{884C1498-9071-4E80-A10A-D696527B386A}" dt="2019-05-12T13:55:57.391" v="418" actId="478"/>
          <ac:spMkLst>
            <pc:docMk/>
            <pc:sldMk cId="703819296" sldId="262"/>
            <ac:spMk id="10" creationId="{50F653B4-7C0D-41C3-8A66-BD5F6ADEB7CC}"/>
          </ac:spMkLst>
        </pc:spChg>
        <pc:spChg chg="add mod">
          <ac:chgData name="Oropeza, Keila" userId="888615c4-6169-4315-8ae4-6ec60c4e02bf" providerId="ADAL" clId="{884C1498-9071-4E80-A10A-D696527B386A}" dt="2019-05-12T13:58:41.207" v="456" actId="1076"/>
          <ac:spMkLst>
            <pc:docMk/>
            <pc:sldMk cId="703819296" sldId="262"/>
            <ac:spMk id="12" creationId="{4DB4A9D7-2B50-491B-AB39-E2A9959A70A3}"/>
          </ac:spMkLst>
        </pc:spChg>
        <pc:spChg chg="add mod">
          <ac:chgData name="Oropeza, Keila" userId="888615c4-6169-4315-8ae4-6ec60c4e02bf" providerId="ADAL" clId="{884C1498-9071-4E80-A10A-D696527B386A}" dt="2019-05-12T13:58:28.929" v="454" actId="1076"/>
          <ac:spMkLst>
            <pc:docMk/>
            <pc:sldMk cId="703819296" sldId="262"/>
            <ac:spMk id="13" creationId="{122260F6-13D3-4614-AAED-111DE9EDE7AE}"/>
          </ac:spMkLst>
        </pc:spChg>
        <pc:spChg chg="add del mod">
          <ac:chgData name="Oropeza, Keila" userId="888615c4-6169-4315-8ae4-6ec60c4e02bf" providerId="ADAL" clId="{884C1498-9071-4E80-A10A-D696527B386A}" dt="2019-05-12T13:55:19.883" v="407" actId="478"/>
          <ac:spMkLst>
            <pc:docMk/>
            <pc:sldMk cId="703819296" sldId="262"/>
            <ac:spMk id="14" creationId="{9AA7B664-8401-4598-8749-57EFFAD517B4}"/>
          </ac:spMkLst>
        </pc:spChg>
        <pc:spChg chg="add mod">
          <ac:chgData name="Oropeza, Keila" userId="888615c4-6169-4315-8ae4-6ec60c4e02bf" providerId="ADAL" clId="{884C1498-9071-4E80-A10A-D696527B386A}" dt="2019-05-12T13:58:35.189" v="455" actId="1076"/>
          <ac:spMkLst>
            <pc:docMk/>
            <pc:sldMk cId="703819296" sldId="262"/>
            <ac:spMk id="15" creationId="{4F612243-3FF6-4153-A57F-C5FA9F7BD505}"/>
          </ac:spMkLst>
        </pc:spChg>
        <pc:spChg chg="add mod">
          <ac:chgData name="Oropeza, Keila" userId="888615c4-6169-4315-8ae4-6ec60c4e02bf" providerId="ADAL" clId="{884C1498-9071-4E80-A10A-D696527B386A}" dt="2019-05-12T13:56:08.638" v="425" actId="1076"/>
          <ac:spMkLst>
            <pc:docMk/>
            <pc:sldMk cId="703819296" sldId="262"/>
            <ac:spMk id="16" creationId="{C9CA2AE6-2280-4638-AA64-4192EDC781DE}"/>
          </ac:spMkLst>
        </pc:spChg>
        <pc:spChg chg="add del mod">
          <ac:chgData name="Oropeza, Keila" userId="888615c4-6169-4315-8ae4-6ec60c4e02bf" providerId="ADAL" clId="{884C1498-9071-4E80-A10A-D696527B386A}" dt="2019-05-12T13:56:33.337" v="439"/>
          <ac:spMkLst>
            <pc:docMk/>
            <pc:sldMk cId="703819296" sldId="262"/>
            <ac:spMk id="17" creationId="{0E200864-3AC5-4C32-A9EA-EBF52A4DE8CF}"/>
          </ac:spMkLst>
        </pc:spChg>
        <pc:spChg chg="add mod">
          <ac:chgData name="Oropeza, Keila" userId="888615c4-6169-4315-8ae4-6ec60c4e02bf" providerId="ADAL" clId="{884C1498-9071-4E80-A10A-D696527B386A}" dt="2019-05-12T13:56:41.682" v="441" actId="404"/>
          <ac:spMkLst>
            <pc:docMk/>
            <pc:sldMk cId="703819296" sldId="262"/>
            <ac:spMk id="18" creationId="{08B6C725-50B4-4D69-A4B2-7A55989041F1}"/>
          </ac:spMkLst>
        </pc:spChg>
        <pc:picChg chg="add del mod modCrop">
          <ac:chgData name="Oropeza, Keila" userId="888615c4-6169-4315-8ae4-6ec60c4e02bf" providerId="ADAL" clId="{884C1498-9071-4E80-A10A-D696527B386A}" dt="2019-05-12T13:58:15.410" v="449" actId="478"/>
          <ac:picMkLst>
            <pc:docMk/>
            <pc:sldMk cId="703819296" sldId="262"/>
            <ac:picMk id="11" creationId="{C75B3A99-2AB2-4868-A76C-CBA0B59EF892}"/>
          </ac:picMkLst>
        </pc:picChg>
        <pc:picChg chg="add mod">
          <ac:chgData name="Oropeza, Keila" userId="888615c4-6169-4315-8ae4-6ec60c4e02bf" providerId="ADAL" clId="{884C1498-9071-4E80-A10A-D696527B386A}" dt="2019-05-12T13:58:24.527" v="453" actId="1076"/>
          <ac:picMkLst>
            <pc:docMk/>
            <pc:sldMk cId="703819296" sldId="262"/>
            <ac:picMk id="19" creationId="{ABD83B5B-E712-4964-A1D6-0B2991978AD7}"/>
          </ac:picMkLst>
        </pc:picChg>
      </pc:sldChg>
      <pc:sldChg chg="delSp modSp add del ord">
        <pc:chgData name="Oropeza, Keila" userId="888615c4-6169-4315-8ae4-6ec60c4e02bf" providerId="ADAL" clId="{884C1498-9071-4E80-A10A-D696527B386A}" dt="2019-05-12T13:42:38.162" v="125" actId="2696"/>
        <pc:sldMkLst>
          <pc:docMk/>
          <pc:sldMk cId="0" sldId="263"/>
        </pc:sldMkLst>
        <pc:spChg chg="mod">
          <ac:chgData name="Oropeza, Keila" userId="888615c4-6169-4315-8ae4-6ec60c4e02bf" providerId="ADAL" clId="{884C1498-9071-4E80-A10A-D696527B386A}" dt="2019-05-12T13:40:57.989" v="105"/>
          <ac:spMkLst>
            <pc:docMk/>
            <pc:sldMk cId="0" sldId="263"/>
            <ac:spMk id="166" creationId="{00000000-0000-0000-0000-000000000000}"/>
          </ac:spMkLst>
        </pc:spChg>
        <pc:picChg chg="del">
          <ac:chgData name="Oropeza, Keila" userId="888615c4-6169-4315-8ae4-6ec60c4e02bf" providerId="ADAL" clId="{884C1498-9071-4E80-A10A-D696527B386A}" dt="2019-05-12T13:42:28.035" v="120"/>
          <ac:picMkLst>
            <pc:docMk/>
            <pc:sldMk cId="0" sldId="263"/>
            <ac:picMk id="135" creationId="{00000000-0000-0000-0000-000000000000}"/>
          </ac:picMkLst>
        </pc:picChg>
      </pc:sldChg>
      <pc:sldChg chg="add del ord">
        <pc:chgData name="Oropeza, Keila" userId="888615c4-6169-4315-8ae4-6ec60c4e02bf" providerId="ADAL" clId="{884C1498-9071-4E80-A10A-D696527B386A}" dt="2019-05-12T13:45:56.571" v="220" actId="2696"/>
        <pc:sldMkLst>
          <pc:docMk/>
          <pc:sldMk cId="0" sldId="264"/>
        </pc:sldMkLst>
      </pc:sldChg>
      <pc:sldChg chg="add del">
        <pc:chgData name="Oropeza, Keila" userId="888615c4-6169-4315-8ae4-6ec60c4e02bf" providerId="ADAL" clId="{884C1498-9071-4E80-A10A-D696527B386A}" dt="2019-05-12T13:43:51.764" v="130" actId="2696"/>
        <pc:sldMkLst>
          <pc:docMk/>
          <pc:sldMk cId="0" sldId="265"/>
        </pc:sldMkLst>
      </pc:sldChg>
      <pc:sldChg chg="delSp add del ord">
        <pc:chgData name="Oropeza, Keila" userId="888615c4-6169-4315-8ae4-6ec60c4e02bf" providerId="ADAL" clId="{884C1498-9071-4E80-A10A-D696527B386A}" dt="2019-05-12T14:11:03.504" v="586" actId="2696"/>
        <pc:sldMkLst>
          <pc:docMk/>
          <pc:sldMk cId="0" sldId="266"/>
        </pc:sldMkLst>
        <pc:grpChg chg="del">
          <ac:chgData name="Oropeza, Keila" userId="888615c4-6169-4315-8ae4-6ec60c4e02bf" providerId="ADAL" clId="{884C1498-9071-4E80-A10A-D696527B386A}" dt="2019-05-12T13:46:08.616" v="223"/>
          <ac:grpSpMkLst>
            <pc:docMk/>
            <pc:sldMk cId="0" sldId="266"/>
            <ac:grpSpMk id="193" creationId="{00000000-0000-0000-0000-000000000000}"/>
          </ac:grpSpMkLst>
        </pc:grpChg>
      </pc:sldChg>
      <pc:sldChg chg="add del ord">
        <pc:chgData name="Oropeza, Keila" userId="888615c4-6169-4315-8ae4-6ec60c4e02bf" providerId="ADAL" clId="{884C1498-9071-4E80-A10A-D696527B386A}" dt="2019-05-12T14:11:11.093" v="587" actId="2696"/>
        <pc:sldMkLst>
          <pc:docMk/>
          <pc:sldMk cId="0" sldId="267"/>
        </pc:sldMkLst>
      </pc:sldChg>
      <pc:sldChg chg="delSp add del ord">
        <pc:chgData name="Oropeza, Keila" userId="888615c4-6169-4315-8ae4-6ec60c4e02bf" providerId="ADAL" clId="{884C1498-9071-4E80-A10A-D696527B386A}" dt="2019-05-12T13:44:29.065" v="141" actId="2696"/>
        <pc:sldMkLst>
          <pc:docMk/>
          <pc:sldMk cId="0" sldId="268"/>
        </pc:sldMkLst>
        <pc:picChg chg="del">
          <ac:chgData name="Oropeza, Keila" userId="888615c4-6169-4315-8ae4-6ec60c4e02bf" providerId="ADAL" clId="{884C1498-9071-4E80-A10A-D696527B386A}" dt="2019-05-12T13:44:24.513" v="138"/>
          <ac:picMkLst>
            <pc:docMk/>
            <pc:sldMk cId="0" sldId="268"/>
            <ac:picMk id="222" creationId="{00000000-0000-0000-0000-000000000000}"/>
          </ac:picMkLst>
        </pc:picChg>
      </pc:sldChg>
      <pc:sldChg chg="add del">
        <pc:chgData name="Oropeza, Keila" userId="888615c4-6169-4315-8ae4-6ec60c4e02bf" providerId="ADAL" clId="{884C1498-9071-4E80-A10A-D696527B386A}" dt="2019-05-12T13:44:41.181" v="142" actId="2696"/>
        <pc:sldMkLst>
          <pc:docMk/>
          <pc:sldMk cId="0" sldId="269"/>
        </pc:sldMkLst>
      </pc:sldChg>
      <pc:sldChg chg="addSp delSp modSp add del">
        <pc:chgData name="Oropeza, Keila" userId="888615c4-6169-4315-8ae4-6ec60c4e02bf" providerId="ADAL" clId="{884C1498-9071-4E80-A10A-D696527B386A}" dt="2019-05-12T13:45:17.660" v="215" actId="2696"/>
        <pc:sldMkLst>
          <pc:docMk/>
          <pc:sldMk cId="0" sldId="270"/>
        </pc:sldMkLst>
        <pc:spChg chg="add mod">
          <ac:chgData name="Oropeza, Keila" userId="888615c4-6169-4315-8ae4-6ec60c4e02bf" providerId="ADAL" clId="{884C1498-9071-4E80-A10A-D696527B386A}" dt="2019-05-12T13:45:11.727" v="213"/>
          <ac:spMkLst>
            <pc:docMk/>
            <pc:sldMk cId="0" sldId="270"/>
            <ac:spMk id="2" creationId="{050F0100-3FFD-40A3-8E7F-8D964C181D93}"/>
          </ac:spMkLst>
        </pc:spChg>
        <pc:spChg chg="del">
          <ac:chgData name="Oropeza, Keila" userId="888615c4-6169-4315-8ae4-6ec60c4e02bf" providerId="ADAL" clId="{884C1498-9071-4E80-A10A-D696527B386A}" dt="2019-05-12T13:45:11.727" v="213"/>
          <ac:spMkLst>
            <pc:docMk/>
            <pc:sldMk cId="0" sldId="270"/>
            <ac:spMk id="234" creationId="{00000000-0000-0000-0000-000000000000}"/>
          </ac:spMkLst>
        </pc:spChg>
      </pc:sldChg>
      <pc:sldChg chg="addSp delSp modSp add">
        <pc:chgData name="Oropeza, Keila" userId="888615c4-6169-4315-8ae4-6ec60c4e02bf" providerId="ADAL" clId="{884C1498-9071-4E80-A10A-D696527B386A}" dt="2019-05-12T14:01:15.373" v="466" actId="1076"/>
        <pc:sldMkLst>
          <pc:docMk/>
          <pc:sldMk cId="4171162990" sldId="271"/>
        </pc:sldMkLst>
        <pc:spChg chg="del">
          <ac:chgData name="Oropeza, Keila" userId="888615c4-6169-4315-8ae4-6ec60c4e02bf" providerId="ADAL" clId="{884C1498-9071-4E80-A10A-D696527B386A}" dt="2019-05-12T13:42:33.936" v="123" actId="478"/>
          <ac:spMkLst>
            <pc:docMk/>
            <pc:sldMk cId="4171162990" sldId="271"/>
            <ac:spMk id="40" creationId="{62E52A0D-2011-446E-BBA1-C9E7E8E03CB0}"/>
          </ac:spMkLst>
        </pc:spChg>
        <pc:grpChg chg="del">
          <ac:chgData name="Oropeza, Keila" userId="888615c4-6169-4315-8ae4-6ec60c4e02bf" providerId="ADAL" clId="{884C1498-9071-4E80-A10A-D696527B386A}" dt="2019-05-12T13:42:30.821" v="121" actId="478"/>
          <ac:grpSpMkLst>
            <pc:docMk/>
            <pc:sldMk cId="4171162990" sldId="271"/>
            <ac:grpSpMk id="30" creationId="{1B1CB115-9A9F-4382-B6C7-77CCC1F0A87E}"/>
          </ac:grpSpMkLst>
        </pc:grpChg>
        <pc:grpChg chg="del">
          <ac:chgData name="Oropeza, Keila" userId="888615c4-6169-4315-8ae4-6ec60c4e02bf" providerId="ADAL" clId="{884C1498-9071-4E80-A10A-D696527B386A}" dt="2019-05-12T13:42:30.821" v="121" actId="478"/>
          <ac:grpSpMkLst>
            <pc:docMk/>
            <pc:sldMk cId="4171162990" sldId="271"/>
            <ac:grpSpMk id="53" creationId="{E59C9875-8E35-47E8-B914-F814619FCC42}"/>
          </ac:grpSpMkLst>
        </pc:grpChg>
        <pc:picChg chg="add mod">
          <ac:chgData name="Oropeza, Keila" userId="888615c4-6169-4315-8ae4-6ec60c4e02bf" providerId="ADAL" clId="{884C1498-9071-4E80-A10A-D696527B386A}" dt="2019-05-12T14:01:15.373" v="466" actId="1076"/>
          <ac:picMkLst>
            <pc:docMk/>
            <pc:sldMk cId="4171162990" sldId="271"/>
            <ac:picMk id="42" creationId="{11B1A2C9-5B7D-4BF6-B237-1C88FCB1E101}"/>
          </ac:picMkLst>
        </pc:picChg>
      </pc:sldChg>
      <pc:sldChg chg="addSp delSp modSp add">
        <pc:chgData name="Oropeza, Keila" userId="888615c4-6169-4315-8ae4-6ec60c4e02bf" providerId="ADAL" clId="{884C1498-9071-4E80-A10A-D696527B386A}" dt="2019-05-12T13:51:25.837" v="321" actId="1076"/>
        <pc:sldMkLst>
          <pc:docMk/>
          <pc:sldMk cId="948580270" sldId="272"/>
        </pc:sldMkLst>
        <pc:grpChg chg="del">
          <ac:chgData name="Oropeza, Keila" userId="888615c4-6169-4315-8ae4-6ec60c4e02bf" providerId="ADAL" clId="{884C1498-9071-4E80-A10A-D696527B386A}" dt="2019-05-12T13:44:21.866" v="137" actId="478"/>
          <ac:grpSpMkLst>
            <pc:docMk/>
            <pc:sldMk cId="948580270" sldId="272"/>
            <ac:grpSpMk id="8" creationId="{BD044520-4C43-4018-A65B-C6AAF6095396}"/>
          </ac:grpSpMkLst>
        </pc:grpChg>
        <pc:picChg chg="add mod">
          <ac:chgData name="Oropeza, Keila" userId="888615c4-6169-4315-8ae4-6ec60c4e02bf" providerId="ADAL" clId="{884C1498-9071-4E80-A10A-D696527B386A}" dt="2019-05-12T13:51:25.837" v="321" actId="1076"/>
          <ac:picMkLst>
            <pc:docMk/>
            <pc:sldMk cId="948580270" sldId="272"/>
            <ac:picMk id="23" creationId="{28021BC1-57F9-4A52-B40E-AA74113CE391}"/>
          </ac:picMkLst>
        </pc:picChg>
      </pc:sldChg>
      <pc:sldChg chg="addSp modSp add">
        <pc:chgData name="Oropeza, Keila" userId="888615c4-6169-4315-8ae4-6ec60c4e02bf" providerId="ADAL" clId="{884C1498-9071-4E80-A10A-D696527B386A}" dt="2019-05-12T14:11:54.686" v="592" actId="12"/>
        <pc:sldMkLst>
          <pc:docMk/>
          <pc:sldMk cId="2411172691" sldId="273"/>
        </pc:sldMkLst>
        <pc:spChg chg="mod">
          <ac:chgData name="Oropeza, Keila" userId="888615c4-6169-4315-8ae4-6ec60c4e02bf" providerId="ADAL" clId="{884C1498-9071-4E80-A10A-D696527B386A}" dt="2019-05-12T13:45:06.376" v="212" actId="20577"/>
          <ac:spMkLst>
            <pc:docMk/>
            <pc:sldMk cId="2411172691" sldId="273"/>
            <ac:spMk id="2" creationId="{2D1CC93A-C7A7-4A6F-9C5A-6B5D0CF9D083}"/>
          </ac:spMkLst>
        </pc:spChg>
        <pc:spChg chg="add mod">
          <ac:chgData name="Oropeza, Keila" userId="888615c4-6169-4315-8ae4-6ec60c4e02bf" providerId="ADAL" clId="{884C1498-9071-4E80-A10A-D696527B386A}" dt="2019-05-12T14:11:54.686" v="592" actId="12"/>
          <ac:spMkLst>
            <pc:docMk/>
            <pc:sldMk cId="2411172691" sldId="273"/>
            <ac:spMk id="8" creationId="{96594252-95C1-40BF-86ED-024586A3C817}"/>
          </ac:spMkLst>
        </pc:spChg>
      </pc:sldChg>
      <pc:sldChg chg="delSp add">
        <pc:chgData name="Oropeza, Keila" userId="888615c4-6169-4315-8ae4-6ec60c4e02bf" providerId="ADAL" clId="{884C1498-9071-4E80-A10A-D696527B386A}" dt="2019-05-12T13:46:05.729" v="222" actId="478"/>
        <pc:sldMkLst>
          <pc:docMk/>
          <pc:sldMk cId="5576729" sldId="274"/>
        </pc:sldMkLst>
        <pc:grpChg chg="del">
          <ac:chgData name="Oropeza, Keila" userId="888615c4-6169-4315-8ae4-6ec60c4e02bf" providerId="ADAL" clId="{884C1498-9071-4E80-A10A-D696527B386A}" dt="2019-05-12T13:46:05.729" v="222" actId="478"/>
          <ac:grpSpMkLst>
            <pc:docMk/>
            <pc:sldMk cId="5576729" sldId="274"/>
            <ac:grpSpMk id="8" creationId="{BD044520-4C43-4018-A65B-C6AAF6095396}"/>
          </ac:grpSpMkLst>
        </pc:grpChg>
      </pc:sldChg>
      <pc:sldChg chg="add del">
        <pc:chgData name="Oropeza, Keila" userId="888615c4-6169-4315-8ae4-6ec60c4e02bf" providerId="ADAL" clId="{884C1498-9071-4E80-A10A-D696527B386A}" dt="2019-05-12T13:45:41.421" v="217" actId="2696"/>
        <pc:sldMkLst>
          <pc:docMk/>
          <pc:sldMk cId="1465711580" sldId="274"/>
        </pc:sldMkLst>
      </pc:sldChg>
      <pc:sldMasterChg chg="delSldLayout">
        <pc:chgData name="Oropeza, Keila" userId="888615c4-6169-4315-8ae4-6ec60c4e02bf" providerId="ADAL" clId="{884C1498-9071-4E80-A10A-D696527B386A}" dt="2019-05-12T13:42:38.166" v="126" actId="2696"/>
        <pc:sldMasterMkLst>
          <pc:docMk/>
          <pc:sldMasterMk cId="3921708426" sldId="2147483660"/>
        </pc:sldMasterMkLst>
        <pc:sldLayoutChg chg="del">
          <pc:chgData name="Oropeza, Keila" userId="888615c4-6169-4315-8ae4-6ec60c4e02bf" providerId="ADAL" clId="{884C1498-9071-4E80-A10A-D696527B386A}" dt="2019-05-12T13:42:38.166" v="126" actId="2696"/>
          <pc:sldLayoutMkLst>
            <pc:docMk/>
            <pc:sldMasterMk cId="3921708426" sldId="2147483660"/>
            <pc:sldLayoutMk cId="40801647" sldId="2147483672"/>
          </pc:sldLayoutMkLst>
        </pc:sldLayoutChg>
      </pc:sldMasterChg>
    </pc:docChg>
  </pc:docChgLst>
  <pc:docChgLst>
    <pc:chgData name="Oropeza, Keila" userId="888615c4-6169-4315-8ae4-6ec60c4e02bf" providerId="ADAL" clId="{8B913441-1DD3-4721-A4A8-D462382DE5E1}"/>
    <pc:docChg chg="modSld">
      <pc:chgData name="Oropeza, Keila" userId="888615c4-6169-4315-8ae4-6ec60c4e02bf" providerId="ADAL" clId="{8B913441-1DD3-4721-A4A8-D462382DE5E1}" dt="2019-05-12T16:30:56.644" v="73" actId="1076"/>
      <pc:docMkLst>
        <pc:docMk/>
      </pc:docMkLst>
      <pc:sldChg chg="addSp modSp">
        <pc:chgData name="Oropeza, Keila" userId="888615c4-6169-4315-8ae4-6ec60c4e02bf" providerId="ADAL" clId="{8B913441-1DD3-4721-A4A8-D462382DE5E1}" dt="2019-05-12T16:30:56.644" v="73" actId="1076"/>
        <pc:sldMkLst>
          <pc:docMk/>
          <pc:sldMk cId="5576729" sldId="274"/>
        </pc:sldMkLst>
        <pc:spChg chg="mod">
          <ac:chgData name="Oropeza, Keila" userId="888615c4-6169-4315-8ae4-6ec60c4e02bf" providerId="ADAL" clId="{8B913441-1DD3-4721-A4A8-D462382DE5E1}" dt="2019-05-12T16:29:17.020" v="11" actId="20577"/>
          <ac:spMkLst>
            <pc:docMk/>
            <pc:sldMk cId="5576729" sldId="274"/>
            <ac:spMk id="10" creationId="{383C1633-4662-478C-8364-B2EF0D3B6659}"/>
          </ac:spMkLst>
        </pc:spChg>
        <pc:spChg chg="add mod">
          <ac:chgData name="Oropeza, Keila" userId="888615c4-6169-4315-8ae4-6ec60c4e02bf" providerId="ADAL" clId="{8B913441-1DD3-4721-A4A8-D462382DE5E1}" dt="2019-05-12T16:30:18.271" v="21" actId="20577"/>
          <ac:spMkLst>
            <pc:docMk/>
            <pc:sldMk cId="5576729" sldId="274"/>
            <ac:spMk id="11" creationId="{0C5CBE32-393B-4FF8-96A1-BB6840830C68}"/>
          </ac:spMkLst>
        </pc:spChg>
        <pc:spChg chg="add mod">
          <ac:chgData name="Oropeza, Keila" userId="888615c4-6169-4315-8ae4-6ec60c4e02bf" providerId="ADAL" clId="{8B913441-1DD3-4721-A4A8-D462382DE5E1}" dt="2019-05-12T16:30:56.644" v="73" actId="1076"/>
          <ac:spMkLst>
            <pc:docMk/>
            <pc:sldMk cId="5576729" sldId="274"/>
            <ac:spMk id="13" creationId="{A197CA77-9A39-48EF-B3BA-B2939D9AA467}"/>
          </ac:spMkLst>
        </pc:spChg>
      </pc:sldChg>
    </pc:docChg>
  </pc:docChgLst>
  <pc:docChgLst>
    <pc:chgData name="Oropeza, Keila" userId="888615c4-6169-4315-8ae4-6ec60c4e02bf" providerId="ADAL" clId="{EAF2E68D-2F6E-4219-AF6A-CCE711540DBE}"/>
    <pc:docChg chg="undo custSel addSld delSld modSld">
      <pc:chgData name="Oropeza, Keila" userId="888615c4-6169-4315-8ae4-6ec60c4e02bf" providerId="ADAL" clId="{EAF2E68D-2F6E-4219-AF6A-CCE711540DBE}" dt="2019-05-12T15:55:20.873" v="1453" actId="20577"/>
      <pc:docMkLst>
        <pc:docMk/>
      </pc:docMkLst>
      <pc:sldChg chg="modAnim">
        <pc:chgData name="Oropeza, Keila" userId="888615c4-6169-4315-8ae4-6ec60c4e02bf" providerId="ADAL" clId="{EAF2E68D-2F6E-4219-AF6A-CCE711540DBE}" dt="2019-05-12T15:39:30.477" v="1244"/>
        <pc:sldMkLst>
          <pc:docMk/>
          <pc:sldMk cId="1396080259" sldId="257"/>
        </pc:sldMkLst>
      </pc:sldChg>
      <pc:sldChg chg="modSp modAnim">
        <pc:chgData name="Oropeza, Keila" userId="888615c4-6169-4315-8ae4-6ec60c4e02bf" providerId="ADAL" clId="{EAF2E68D-2F6E-4219-AF6A-CCE711540DBE}" dt="2019-05-12T15:39:47.551" v="1249"/>
        <pc:sldMkLst>
          <pc:docMk/>
          <pc:sldMk cId="913066211" sldId="258"/>
        </pc:sldMkLst>
        <pc:spChg chg="mod">
          <ac:chgData name="Oropeza, Keila" userId="888615c4-6169-4315-8ae4-6ec60c4e02bf" providerId="ADAL" clId="{EAF2E68D-2F6E-4219-AF6A-CCE711540DBE}" dt="2019-05-12T15:09:21.466" v="143" actId="1076"/>
          <ac:spMkLst>
            <pc:docMk/>
            <pc:sldMk cId="913066211" sldId="258"/>
            <ac:spMk id="46" creationId="{B1426813-0491-4A0D-8009-A519E855052F}"/>
          </ac:spMkLst>
        </pc:spChg>
        <pc:spChg chg="mod">
          <ac:chgData name="Oropeza, Keila" userId="888615c4-6169-4315-8ae4-6ec60c4e02bf" providerId="ADAL" clId="{EAF2E68D-2F6E-4219-AF6A-CCE711540DBE}" dt="2019-05-12T15:09:12.305" v="142" actId="5793"/>
          <ac:spMkLst>
            <pc:docMk/>
            <pc:sldMk cId="913066211" sldId="258"/>
            <ac:spMk id="51" creationId="{35E1A500-BBB5-4070-869F-B4B12CB74661}"/>
          </ac:spMkLst>
        </pc:spChg>
      </pc:sldChg>
      <pc:sldChg chg="addSp modSp modAnim">
        <pc:chgData name="Oropeza, Keila" userId="888615c4-6169-4315-8ae4-6ec60c4e02bf" providerId="ADAL" clId="{EAF2E68D-2F6E-4219-AF6A-CCE711540DBE}" dt="2019-05-12T15:41:52.351" v="1310"/>
        <pc:sldMkLst>
          <pc:docMk/>
          <pc:sldMk cId="2609889626" sldId="259"/>
        </pc:sldMkLst>
        <pc:grpChg chg="add mod">
          <ac:chgData name="Oropeza, Keila" userId="888615c4-6169-4315-8ae4-6ec60c4e02bf" providerId="ADAL" clId="{EAF2E68D-2F6E-4219-AF6A-CCE711540DBE}" dt="2019-05-12T15:41:50.372" v="1309" actId="164"/>
          <ac:grpSpMkLst>
            <pc:docMk/>
            <pc:sldMk cId="2609889626" sldId="259"/>
            <ac:grpSpMk id="3" creationId="{8B5C8AB5-889B-4EB3-87B4-F6D4EB245CCC}"/>
          </ac:grpSpMkLst>
        </pc:grpChg>
        <pc:grpChg chg="mod">
          <ac:chgData name="Oropeza, Keila" userId="888615c4-6169-4315-8ae4-6ec60c4e02bf" providerId="ADAL" clId="{EAF2E68D-2F6E-4219-AF6A-CCE711540DBE}" dt="2019-05-12T15:41:50.372" v="1309" actId="164"/>
          <ac:grpSpMkLst>
            <pc:docMk/>
            <pc:sldMk cId="2609889626" sldId="259"/>
            <ac:grpSpMk id="8" creationId="{BD044520-4C43-4018-A65B-C6AAF6095396}"/>
          </ac:grpSpMkLst>
        </pc:grpChg>
        <pc:grpChg chg="mod">
          <ac:chgData name="Oropeza, Keila" userId="888615c4-6169-4315-8ae4-6ec60c4e02bf" providerId="ADAL" clId="{EAF2E68D-2F6E-4219-AF6A-CCE711540DBE}" dt="2019-05-12T15:41:50.372" v="1309" actId="164"/>
          <ac:grpSpMkLst>
            <pc:docMk/>
            <pc:sldMk cId="2609889626" sldId="259"/>
            <ac:grpSpMk id="23" creationId="{D68B3DEC-0D37-428E-B6BC-B018FBB1B3BA}"/>
          </ac:grpSpMkLst>
        </pc:grpChg>
        <pc:cxnChg chg="mod">
          <ac:chgData name="Oropeza, Keila" userId="888615c4-6169-4315-8ae4-6ec60c4e02bf" providerId="ADAL" clId="{EAF2E68D-2F6E-4219-AF6A-CCE711540DBE}" dt="2019-05-12T15:41:50.372" v="1309" actId="164"/>
          <ac:cxnSpMkLst>
            <pc:docMk/>
            <pc:sldMk cId="2609889626" sldId="259"/>
            <ac:cxnSpMk id="5" creationId="{50DD3709-0574-4ABD-BF17-B5DD8341720D}"/>
          </ac:cxnSpMkLst>
        </pc:cxnChg>
      </pc:sldChg>
      <pc:sldChg chg="addSp delSp modSp modAnim">
        <pc:chgData name="Oropeza, Keila" userId="888615c4-6169-4315-8ae4-6ec60c4e02bf" providerId="ADAL" clId="{EAF2E68D-2F6E-4219-AF6A-CCE711540DBE}" dt="2019-05-12T15:41:43.308" v="1308"/>
        <pc:sldMkLst>
          <pc:docMk/>
          <pc:sldMk cId="2424990547" sldId="261"/>
        </pc:sldMkLst>
        <pc:spChg chg="mod">
          <ac:chgData name="Oropeza, Keila" userId="888615c4-6169-4315-8ae4-6ec60c4e02bf" providerId="ADAL" clId="{EAF2E68D-2F6E-4219-AF6A-CCE711540DBE}" dt="2019-05-12T15:01:26.337" v="75" actId="14100"/>
          <ac:spMkLst>
            <pc:docMk/>
            <pc:sldMk cId="2424990547" sldId="261"/>
            <ac:spMk id="17" creationId="{647C26C6-15B1-4A7E-B922-444979772A86}"/>
          </ac:spMkLst>
        </pc:spChg>
        <pc:spChg chg="mod">
          <ac:chgData name="Oropeza, Keila" userId="888615c4-6169-4315-8ae4-6ec60c4e02bf" providerId="ADAL" clId="{EAF2E68D-2F6E-4219-AF6A-CCE711540DBE}" dt="2019-05-12T15:00:46.224" v="61" actId="164"/>
          <ac:spMkLst>
            <pc:docMk/>
            <pc:sldMk cId="2424990547" sldId="261"/>
            <ac:spMk id="18" creationId="{B040833F-173E-4B2F-9B7F-D36E6A8547E5}"/>
          </ac:spMkLst>
        </pc:spChg>
        <pc:spChg chg="mod">
          <ac:chgData name="Oropeza, Keila" userId="888615c4-6169-4315-8ae4-6ec60c4e02bf" providerId="ADAL" clId="{EAF2E68D-2F6E-4219-AF6A-CCE711540DBE}" dt="2019-05-12T15:17:52.383" v="821" actId="20577"/>
          <ac:spMkLst>
            <pc:docMk/>
            <pc:sldMk cId="2424990547" sldId="261"/>
            <ac:spMk id="19" creationId="{795C99FA-7242-4232-AC49-ECCABC240B7B}"/>
          </ac:spMkLst>
        </pc:spChg>
        <pc:spChg chg="mod">
          <ac:chgData name="Oropeza, Keila" userId="888615c4-6169-4315-8ae4-6ec60c4e02bf" providerId="ADAL" clId="{EAF2E68D-2F6E-4219-AF6A-CCE711540DBE}" dt="2019-05-12T15:18:02.852" v="822" actId="1076"/>
          <ac:spMkLst>
            <pc:docMk/>
            <pc:sldMk cId="2424990547" sldId="261"/>
            <ac:spMk id="20" creationId="{D8EFB1F2-0618-4044-AD7C-4A053F6BEFEA}"/>
          </ac:spMkLst>
        </pc:spChg>
        <pc:spChg chg="add mod">
          <ac:chgData name="Oropeza, Keila" userId="888615c4-6169-4315-8ae4-6ec60c4e02bf" providerId="ADAL" clId="{EAF2E68D-2F6E-4219-AF6A-CCE711540DBE}" dt="2019-05-12T15:41:41.574" v="1307" actId="164"/>
          <ac:spMkLst>
            <pc:docMk/>
            <pc:sldMk cId="2424990547" sldId="261"/>
            <ac:spMk id="21" creationId="{CF796F5B-D29F-42FB-8BBB-F79AC9E57899}"/>
          </ac:spMkLst>
        </pc:spChg>
        <pc:grpChg chg="add mod">
          <ac:chgData name="Oropeza, Keila" userId="888615c4-6169-4315-8ae4-6ec60c4e02bf" providerId="ADAL" clId="{EAF2E68D-2F6E-4219-AF6A-CCE711540DBE}" dt="2019-05-12T15:41:41.574" v="1307" actId="164"/>
          <ac:grpSpMkLst>
            <pc:docMk/>
            <pc:sldMk cId="2424990547" sldId="261"/>
            <ac:grpSpMk id="3" creationId="{60C81FA3-E0C5-4754-8611-63AF7BEEF867}"/>
          </ac:grpSpMkLst>
        </pc:grpChg>
        <pc:grpChg chg="mod">
          <ac:chgData name="Oropeza, Keila" userId="888615c4-6169-4315-8ae4-6ec60c4e02bf" providerId="ADAL" clId="{EAF2E68D-2F6E-4219-AF6A-CCE711540DBE}" dt="2019-05-12T15:00:46.224" v="61" actId="164"/>
          <ac:grpSpMkLst>
            <pc:docMk/>
            <pc:sldMk cId="2424990547" sldId="261"/>
            <ac:grpSpMk id="8" creationId="{C990354F-C50A-4664-90A0-AD88DC32E109}"/>
          </ac:grpSpMkLst>
        </pc:grpChg>
        <pc:grpChg chg="mod">
          <ac:chgData name="Oropeza, Keila" userId="888615c4-6169-4315-8ae4-6ec60c4e02bf" providerId="ADAL" clId="{EAF2E68D-2F6E-4219-AF6A-CCE711540DBE}" dt="2019-05-12T15:00:46.224" v="61" actId="164"/>
          <ac:grpSpMkLst>
            <pc:docMk/>
            <pc:sldMk cId="2424990547" sldId="261"/>
            <ac:grpSpMk id="11" creationId="{E183FC0D-6282-41A9-B8D9-255B5E16EEF5}"/>
          </ac:grpSpMkLst>
        </pc:grpChg>
        <pc:grpChg chg="mod">
          <ac:chgData name="Oropeza, Keila" userId="888615c4-6169-4315-8ae4-6ec60c4e02bf" providerId="ADAL" clId="{EAF2E68D-2F6E-4219-AF6A-CCE711540DBE}" dt="2019-05-12T15:00:46.224" v="61" actId="164"/>
          <ac:grpSpMkLst>
            <pc:docMk/>
            <pc:sldMk cId="2424990547" sldId="261"/>
            <ac:grpSpMk id="14" creationId="{A125F529-B94E-4054-B471-A1A4BDC1A8DD}"/>
          </ac:grpSpMkLst>
        </pc:grpChg>
        <pc:grpChg chg="add mod">
          <ac:chgData name="Oropeza, Keila" userId="888615c4-6169-4315-8ae4-6ec60c4e02bf" providerId="ADAL" clId="{EAF2E68D-2F6E-4219-AF6A-CCE711540DBE}" dt="2019-05-12T15:41:41.574" v="1307" actId="164"/>
          <ac:grpSpMkLst>
            <pc:docMk/>
            <pc:sldMk cId="2424990547" sldId="261"/>
            <ac:grpSpMk id="24" creationId="{BC197826-D6B0-4E03-A3C5-0D03AF8EC19D}"/>
          </ac:grpSpMkLst>
        </pc:grpChg>
        <pc:picChg chg="add mod">
          <ac:chgData name="Oropeza, Keila" userId="888615c4-6169-4315-8ae4-6ec60c4e02bf" providerId="ADAL" clId="{EAF2E68D-2F6E-4219-AF6A-CCE711540DBE}" dt="2019-05-12T15:41:41.574" v="1307" actId="164"/>
          <ac:picMkLst>
            <pc:docMk/>
            <pc:sldMk cId="2424990547" sldId="261"/>
            <ac:picMk id="22" creationId="{6ACA343D-BA76-4983-AABB-ADB0D657A2D8}"/>
          </ac:picMkLst>
        </pc:picChg>
        <pc:picChg chg="add del mod">
          <ac:chgData name="Oropeza, Keila" userId="888615c4-6169-4315-8ae4-6ec60c4e02bf" providerId="ADAL" clId="{EAF2E68D-2F6E-4219-AF6A-CCE711540DBE}" dt="2019-05-12T15:34:30.368" v="1218" actId="478"/>
          <ac:picMkLst>
            <pc:docMk/>
            <pc:sldMk cId="2424990547" sldId="261"/>
            <ac:picMk id="23" creationId="{D60A0BC7-D983-476C-9680-BEAA62E9B490}"/>
          </ac:picMkLst>
        </pc:picChg>
      </pc:sldChg>
      <pc:sldChg chg="addSp delSp modSp addAnim delAnim modAnim">
        <pc:chgData name="Oropeza, Keila" userId="888615c4-6169-4315-8ae4-6ec60c4e02bf" providerId="ADAL" clId="{EAF2E68D-2F6E-4219-AF6A-CCE711540DBE}" dt="2019-05-12T15:51:05.603" v="1380" actId="478"/>
        <pc:sldMkLst>
          <pc:docMk/>
          <pc:sldMk cId="703819296" sldId="262"/>
        </pc:sldMkLst>
        <pc:spChg chg="mod">
          <ac:chgData name="Oropeza, Keila" userId="888615c4-6169-4315-8ae4-6ec60c4e02bf" providerId="ADAL" clId="{EAF2E68D-2F6E-4219-AF6A-CCE711540DBE}" dt="2019-05-12T15:14:44.785" v="804" actId="1076"/>
          <ac:spMkLst>
            <pc:docMk/>
            <pc:sldMk cId="703819296" sldId="262"/>
            <ac:spMk id="5" creationId="{1CECD3C5-C582-454B-82F5-4753C931669E}"/>
          </ac:spMkLst>
        </pc:spChg>
        <pc:spChg chg="del mod topLvl">
          <ac:chgData name="Oropeza, Keila" userId="888615c4-6169-4315-8ae4-6ec60c4e02bf" providerId="ADAL" clId="{EAF2E68D-2F6E-4219-AF6A-CCE711540DBE}" dt="2019-05-12T15:44:55.362" v="1343" actId="478"/>
          <ac:spMkLst>
            <pc:docMk/>
            <pc:sldMk cId="703819296" sldId="262"/>
            <ac:spMk id="8" creationId="{48738839-5CC2-4D08-A384-D633053A5C9D}"/>
          </ac:spMkLst>
        </pc:spChg>
        <pc:spChg chg="mod topLvl">
          <ac:chgData name="Oropeza, Keila" userId="888615c4-6169-4315-8ae4-6ec60c4e02bf" providerId="ADAL" clId="{EAF2E68D-2F6E-4219-AF6A-CCE711540DBE}" dt="2019-05-12T15:46:21.867" v="1366" actId="164"/>
          <ac:spMkLst>
            <pc:docMk/>
            <pc:sldMk cId="703819296" sldId="262"/>
            <ac:spMk id="12" creationId="{4DB4A9D7-2B50-491B-AB39-E2A9959A70A3}"/>
          </ac:spMkLst>
        </pc:spChg>
        <pc:spChg chg="mod topLvl">
          <ac:chgData name="Oropeza, Keila" userId="888615c4-6169-4315-8ae4-6ec60c4e02bf" providerId="ADAL" clId="{EAF2E68D-2F6E-4219-AF6A-CCE711540DBE}" dt="2019-05-12T15:46:15.695" v="1365" actId="164"/>
          <ac:spMkLst>
            <pc:docMk/>
            <pc:sldMk cId="703819296" sldId="262"/>
            <ac:spMk id="13" creationId="{122260F6-13D3-4614-AAED-111DE9EDE7AE}"/>
          </ac:spMkLst>
        </pc:spChg>
        <pc:spChg chg="add del mod topLvl">
          <ac:chgData name="Oropeza, Keila" userId="888615c4-6169-4315-8ae4-6ec60c4e02bf" providerId="ADAL" clId="{EAF2E68D-2F6E-4219-AF6A-CCE711540DBE}" dt="2019-05-12T15:51:01.310" v="1378" actId="478"/>
          <ac:spMkLst>
            <pc:docMk/>
            <pc:sldMk cId="703819296" sldId="262"/>
            <ac:spMk id="14" creationId="{9AC4CF10-C64E-453E-8EF1-F00F803C7603}"/>
          </ac:spMkLst>
        </pc:spChg>
        <pc:spChg chg="mod topLvl">
          <ac:chgData name="Oropeza, Keila" userId="888615c4-6169-4315-8ae4-6ec60c4e02bf" providerId="ADAL" clId="{EAF2E68D-2F6E-4219-AF6A-CCE711540DBE}" dt="2019-05-12T15:51:01.310" v="1378" actId="478"/>
          <ac:spMkLst>
            <pc:docMk/>
            <pc:sldMk cId="703819296" sldId="262"/>
            <ac:spMk id="15" creationId="{4F612243-3FF6-4153-A57F-C5FA9F7BD505}"/>
          </ac:spMkLst>
        </pc:spChg>
        <pc:spChg chg="del mod topLvl">
          <ac:chgData name="Oropeza, Keila" userId="888615c4-6169-4315-8ae4-6ec60c4e02bf" providerId="ADAL" clId="{EAF2E68D-2F6E-4219-AF6A-CCE711540DBE}" dt="2019-05-12T15:45:07.833" v="1347" actId="478"/>
          <ac:spMkLst>
            <pc:docMk/>
            <pc:sldMk cId="703819296" sldId="262"/>
            <ac:spMk id="16" creationId="{C9CA2AE6-2280-4638-AA64-4192EDC781DE}"/>
          </ac:spMkLst>
        </pc:spChg>
        <pc:spChg chg="add del mod topLvl">
          <ac:chgData name="Oropeza, Keila" userId="888615c4-6169-4315-8ae4-6ec60c4e02bf" providerId="ADAL" clId="{EAF2E68D-2F6E-4219-AF6A-CCE711540DBE}" dt="2019-05-12T15:44:43.673" v="1340" actId="478"/>
          <ac:spMkLst>
            <pc:docMk/>
            <pc:sldMk cId="703819296" sldId="262"/>
            <ac:spMk id="18" creationId="{08B6C725-50B4-4D69-A4B2-7A55989041F1}"/>
          </ac:spMkLst>
        </pc:spChg>
        <pc:spChg chg="add mod">
          <ac:chgData name="Oropeza, Keila" userId="888615c4-6169-4315-8ae4-6ec60c4e02bf" providerId="ADAL" clId="{EAF2E68D-2F6E-4219-AF6A-CCE711540DBE}" dt="2019-05-12T15:46:15.695" v="1365" actId="164"/>
          <ac:spMkLst>
            <pc:docMk/>
            <pc:sldMk cId="703819296" sldId="262"/>
            <ac:spMk id="20" creationId="{47F8C82B-1623-4C20-B86D-C0E50E96C674}"/>
          </ac:spMkLst>
        </pc:spChg>
        <pc:spChg chg="add mod">
          <ac:chgData name="Oropeza, Keila" userId="888615c4-6169-4315-8ae4-6ec60c4e02bf" providerId="ADAL" clId="{EAF2E68D-2F6E-4219-AF6A-CCE711540DBE}" dt="2019-05-12T15:46:21.867" v="1366" actId="164"/>
          <ac:spMkLst>
            <pc:docMk/>
            <pc:sldMk cId="703819296" sldId="262"/>
            <ac:spMk id="21" creationId="{E7C93E3B-7C5C-40F7-96C0-0F99E4217C77}"/>
          </ac:spMkLst>
        </pc:spChg>
        <pc:spChg chg="del mod topLvl">
          <ac:chgData name="Oropeza, Keila" userId="888615c4-6169-4315-8ae4-6ec60c4e02bf" providerId="ADAL" clId="{EAF2E68D-2F6E-4219-AF6A-CCE711540DBE}" dt="2019-05-12T15:51:05.603" v="1380" actId="478"/>
          <ac:spMkLst>
            <pc:docMk/>
            <pc:sldMk cId="703819296" sldId="262"/>
            <ac:spMk id="28" creationId="{F5CA44E9-5D2C-4E4D-93D3-A5E03001AE03}"/>
          </ac:spMkLst>
        </pc:spChg>
        <pc:spChg chg="topLvl">
          <ac:chgData name="Oropeza, Keila" userId="888615c4-6169-4315-8ae4-6ec60c4e02bf" providerId="ADAL" clId="{EAF2E68D-2F6E-4219-AF6A-CCE711540DBE}" dt="2019-05-12T15:51:05.603" v="1380" actId="478"/>
          <ac:spMkLst>
            <pc:docMk/>
            <pc:sldMk cId="703819296" sldId="262"/>
            <ac:spMk id="29" creationId="{B923C93B-F12F-4C28-84EA-56E4175B7326}"/>
          </ac:spMkLst>
        </pc:spChg>
        <pc:spChg chg="del mod topLvl">
          <ac:chgData name="Oropeza, Keila" userId="888615c4-6169-4315-8ae4-6ec60c4e02bf" providerId="ADAL" clId="{EAF2E68D-2F6E-4219-AF6A-CCE711540DBE}" dt="2019-05-12T15:50:58.724" v="1377" actId="478"/>
          <ac:spMkLst>
            <pc:docMk/>
            <pc:sldMk cId="703819296" sldId="262"/>
            <ac:spMk id="31" creationId="{5E8989B6-F81E-4E80-AE76-1DC373C3200C}"/>
          </ac:spMkLst>
        </pc:spChg>
        <pc:spChg chg="topLvl">
          <ac:chgData name="Oropeza, Keila" userId="888615c4-6169-4315-8ae4-6ec60c4e02bf" providerId="ADAL" clId="{EAF2E68D-2F6E-4219-AF6A-CCE711540DBE}" dt="2019-05-12T15:50:58.724" v="1377" actId="478"/>
          <ac:spMkLst>
            <pc:docMk/>
            <pc:sldMk cId="703819296" sldId="262"/>
            <ac:spMk id="32" creationId="{4319A569-59C2-48DE-AA8A-60F865CA28D7}"/>
          </ac:spMkLst>
        </pc:spChg>
        <pc:grpChg chg="add del mod">
          <ac:chgData name="Oropeza, Keila" userId="888615c4-6169-4315-8ae4-6ec60c4e02bf" providerId="ADAL" clId="{EAF2E68D-2F6E-4219-AF6A-CCE711540DBE}" dt="2019-05-12T15:38:56.892" v="1240" actId="165"/>
          <ac:grpSpMkLst>
            <pc:docMk/>
            <pc:sldMk cId="703819296" sldId="262"/>
            <ac:grpSpMk id="3" creationId="{7471E45A-12F2-4F77-9C09-A31110553C0E}"/>
          </ac:grpSpMkLst>
        </pc:grpChg>
        <pc:grpChg chg="add del mod">
          <ac:chgData name="Oropeza, Keila" userId="888615c4-6169-4315-8ae4-6ec60c4e02bf" providerId="ADAL" clId="{EAF2E68D-2F6E-4219-AF6A-CCE711540DBE}" dt="2019-05-12T15:44:43.673" v="1340" actId="478"/>
          <ac:grpSpMkLst>
            <pc:docMk/>
            <pc:sldMk cId="703819296" sldId="262"/>
            <ac:grpSpMk id="9" creationId="{568D99EB-C76B-42C5-9542-7F4209703498}"/>
          </ac:grpSpMkLst>
        </pc:grpChg>
        <pc:grpChg chg="add del mod">
          <ac:chgData name="Oropeza, Keila" userId="888615c4-6169-4315-8ae4-6ec60c4e02bf" providerId="ADAL" clId="{EAF2E68D-2F6E-4219-AF6A-CCE711540DBE}" dt="2019-05-12T15:44:55.362" v="1343" actId="478"/>
          <ac:grpSpMkLst>
            <pc:docMk/>
            <pc:sldMk cId="703819296" sldId="262"/>
            <ac:grpSpMk id="10" creationId="{54061545-AAE6-4693-AD88-3D0B393DC874}"/>
          </ac:grpSpMkLst>
        </pc:grpChg>
        <pc:grpChg chg="add del mod">
          <ac:chgData name="Oropeza, Keila" userId="888615c4-6169-4315-8ae4-6ec60c4e02bf" providerId="ADAL" clId="{EAF2E68D-2F6E-4219-AF6A-CCE711540DBE}" dt="2019-05-12T15:45:07.833" v="1347" actId="478"/>
          <ac:grpSpMkLst>
            <pc:docMk/>
            <pc:sldMk cId="703819296" sldId="262"/>
            <ac:grpSpMk id="11" creationId="{CC6B75CD-5245-4B81-9C68-7AAB37F05F66}"/>
          </ac:grpSpMkLst>
        </pc:grpChg>
        <pc:grpChg chg="add del mod">
          <ac:chgData name="Oropeza, Keila" userId="888615c4-6169-4315-8ae4-6ec60c4e02bf" providerId="ADAL" clId="{EAF2E68D-2F6E-4219-AF6A-CCE711540DBE}" dt="2019-05-12T15:51:01.310" v="1378" actId="478"/>
          <ac:grpSpMkLst>
            <pc:docMk/>
            <pc:sldMk cId="703819296" sldId="262"/>
            <ac:grpSpMk id="17" creationId="{5D9353DB-5633-486D-BEC9-660A5222DD00}"/>
          </ac:grpSpMkLst>
        </pc:grpChg>
        <pc:grpChg chg="add mod">
          <ac:chgData name="Oropeza, Keila" userId="888615c4-6169-4315-8ae4-6ec60c4e02bf" providerId="ADAL" clId="{EAF2E68D-2F6E-4219-AF6A-CCE711540DBE}" dt="2019-05-12T15:46:15.695" v="1365" actId="164"/>
          <ac:grpSpMkLst>
            <pc:docMk/>
            <pc:sldMk cId="703819296" sldId="262"/>
            <ac:grpSpMk id="22" creationId="{1323BEDB-19F6-43F7-A88E-17272B12F9E5}"/>
          </ac:grpSpMkLst>
        </pc:grpChg>
        <pc:grpChg chg="add mod">
          <ac:chgData name="Oropeza, Keila" userId="888615c4-6169-4315-8ae4-6ec60c4e02bf" providerId="ADAL" clId="{EAF2E68D-2F6E-4219-AF6A-CCE711540DBE}" dt="2019-05-12T15:46:21.867" v="1366" actId="164"/>
          <ac:grpSpMkLst>
            <pc:docMk/>
            <pc:sldMk cId="703819296" sldId="262"/>
            <ac:grpSpMk id="23" creationId="{B03F2B15-F9B1-43FD-82E3-FBDFDBB4AE43}"/>
          </ac:grpSpMkLst>
        </pc:grpChg>
        <pc:grpChg chg="add">
          <ac:chgData name="Oropeza, Keila" userId="888615c4-6169-4315-8ae4-6ec60c4e02bf" providerId="ADAL" clId="{EAF2E68D-2F6E-4219-AF6A-CCE711540DBE}" dt="2019-05-12T15:50:51.607" v="1375"/>
          <ac:grpSpMkLst>
            <pc:docMk/>
            <pc:sldMk cId="703819296" sldId="262"/>
            <ac:grpSpMk id="24" creationId="{73850B0B-D7A3-4621-9436-2057156572F2}"/>
          </ac:grpSpMkLst>
        </pc:grpChg>
        <pc:grpChg chg="add del">
          <ac:chgData name="Oropeza, Keila" userId="888615c4-6169-4315-8ae4-6ec60c4e02bf" providerId="ADAL" clId="{EAF2E68D-2F6E-4219-AF6A-CCE711540DBE}" dt="2019-05-12T15:51:05.603" v="1380" actId="478"/>
          <ac:grpSpMkLst>
            <pc:docMk/>
            <pc:sldMk cId="703819296" sldId="262"/>
            <ac:grpSpMk id="27" creationId="{BE80D302-ADB6-4624-ACA4-0B3EDB5DAB19}"/>
          </ac:grpSpMkLst>
        </pc:grpChg>
        <pc:grpChg chg="add del">
          <ac:chgData name="Oropeza, Keila" userId="888615c4-6169-4315-8ae4-6ec60c4e02bf" providerId="ADAL" clId="{EAF2E68D-2F6E-4219-AF6A-CCE711540DBE}" dt="2019-05-12T15:50:58.724" v="1377" actId="478"/>
          <ac:grpSpMkLst>
            <pc:docMk/>
            <pc:sldMk cId="703819296" sldId="262"/>
            <ac:grpSpMk id="30" creationId="{3550EC6A-A5C0-48FE-B546-AB53D7DD3375}"/>
          </ac:grpSpMkLst>
        </pc:grpChg>
        <pc:picChg chg="mod">
          <ac:chgData name="Oropeza, Keila" userId="888615c4-6169-4315-8ae4-6ec60c4e02bf" providerId="ADAL" clId="{EAF2E68D-2F6E-4219-AF6A-CCE711540DBE}" dt="2019-05-12T15:14:40.709" v="803" actId="1076"/>
          <ac:picMkLst>
            <pc:docMk/>
            <pc:sldMk cId="703819296" sldId="262"/>
            <ac:picMk id="19" creationId="{ABD83B5B-E712-4964-A1D6-0B2991978AD7}"/>
          </ac:picMkLst>
        </pc:picChg>
      </pc:sldChg>
      <pc:sldChg chg="modAnim">
        <pc:chgData name="Oropeza, Keila" userId="888615c4-6169-4315-8ae4-6ec60c4e02bf" providerId="ADAL" clId="{EAF2E68D-2F6E-4219-AF6A-CCE711540DBE}" dt="2019-05-12T15:41:57.944" v="1312"/>
        <pc:sldMkLst>
          <pc:docMk/>
          <pc:sldMk cId="4171162990" sldId="271"/>
        </pc:sldMkLst>
      </pc:sldChg>
      <pc:sldChg chg="modAnim">
        <pc:chgData name="Oropeza, Keila" userId="888615c4-6169-4315-8ae4-6ec60c4e02bf" providerId="ADAL" clId="{EAF2E68D-2F6E-4219-AF6A-CCE711540DBE}" dt="2019-05-12T15:41:56.219" v="1311"/>
        <pc:sldMkLst>
          <pc:docMk/>
          <pc:sldMk cId="948580270" sldId="272"/>
        </pc:sldMkLst>
      </pc:sldChg>
      <pc:sldChg chg="modSp modAnim">
        <pc:chgData name="Oropeza, Keila" userId="888615c4-6169-4315-8ae4-6ec60c4e02bf" providerId="ADAL" clId="{EAF2E68D-2F6E-4219-AF6A-CCE711540DBE}" dt="2019-05-12T15:41:33.757" v="1306"/>
        <pc:sldMkLst>
          <pc:docMk/>
          <pc:sldMk cId="2411172691" sldId="273"/>
        </pc:sldMkLst>
        <pc:spChg chg="mod">
          <ac:chgData name="Oropeza, Keila" userId="888615c4-6169-4315-8ae4-6ec60c4e02bf" providerId="ADAL" clId="{EAF2E68D-2F6E-4219-AF6A-CCE711540DBE}" dt="2019-05-12T15:22:03.958" v="1190" actId="6549"/>
          <ac:spMkLst>
            <pc:docMk/>
            <pc:sldMk cId="2411172691" sldId="273"/>
            <ac:spMk id="8" creationId="{96594252-95C1-40BF-86ED-024586A3C817}"/>
          </ac:spMkLst>
        </pc:spChg>
      </pc:sldChg>
      <pc:sldChg chg="addSp delSp modSp delAnim modAnim">
        <pc:chgData name="Oropeza, Keila" userId="888615c4-6169-4315-8ae4-6ec60c4e02bf" providerId="ADAL" clId="{EAF2E68D-2F6E-4219-AF6A-CCE711540DBE}" dt="2019-05-12T15:55:20.873" v="1453" actId="20577"/>
        <pc:sldMkLst>
          <pc:docMk/>
          <pc:sldMk cId="5576729" sldId="274"/>
        </pc:sldMkLst>
        <pc:spChg chg="add del mod">
          <ac:chgData name="Oropeza, Keila" userId="888615c4-6169-4315-8ae4-6ec60c4e02bf" providerId="ADAL" clId="{EAF2E68D-2F6E-4219-AF6A-CCE711540DBE}" dt="2019-05-12T15:52:03.387" v="1382" actId="478"/>
          <ac:spMkLst>
            <pc:docMk/>
            <pc:sldMk cId="5576729" sldId="274"/>
            <ac:spMk id="3" creationId="{563E3971-19B9-482F-BF70-684BB58B5A65}"/>
          </ac:spMkLst>
        </pc:spChg>
        <pc:spChg chg="del topLvl">
          <ac:chgData name="Oropeza, Keila" userId="888615c4-6169-4315-8ae4-6ec60c4e02bf" providerId="ADAL" clId="{EAF2E68D-2F6E-4219-AF6A-CCE711540DBE}" dt="2019-05-12T15:52:06.233" v="1383" actId="478"/>
          <ac:spMkLst>
            <pc:docMk/>
            <pc:sldMk cId="5576729" sldId="274"/>
            <ac:spMk id="9" creationId="{28CC2A0A-1C97-4E9D-BDB0-DB75EE402E27}"/>
          </ac:spMkLst>
        </pc:spChg>
        <pc:spChg chg="mod topLvl">
          <ac:chgData name="Oropeza, Keila" userId="888615c4-6169-4315-8ae4-6ec60c4e02bf" providerId="ADAL" clId="{EAF2E68D-2F6E-4219-AF6A-CCE711540DBE}" dt="2019-05-12T15:55:20.873" v="1453" actId="20577"/>
          <ac:spMkLst>
            <pc:docMk/>
            <pc:sldMk cId="5576729" sldId="274"/>
            <ac:spMk id="10" creationId="{383C1633-4662-478C-8364-B2EF0D3B6659}"/>
          </ac:spMkLst>
        </pc:spChg>
        <pc:spChg chg="mod topLvl">
          <ac:chgData name="Oropeza, Keila" userId="888615c4-6169-4315-8ae4-6ec60c4e02bf" providerId="ADAL" clId="{EAF2E68D-2F6E-4219-AF6A-CCE711540DBE}" dt="2019-05-12T15:52:08.780" v="1384" actId="478"/>
          <ac:spMkLst>
            <pc:docMk/>
            <pc:sldMk cId="5576729" sldId="274"/>
            <ac:spMk id="12" creationId="{799028E7-B4DF-4B24-A251-DC5FA0989F53}"/>
          </ac:spMkLst>
        </pc:spChg>
        <pc:spChg chg="del topLvl">
          <ac:chgData name="Oropeza, Keila" userId="888615c4-6169-4315-8ae4-6ec60c4e02bf" providerId="ADAL" clId="{EAF2E68D-2F6E-4219-AF6A-CCE711540DBE}" dt="2019-05-12T15:52:08.780" v="1384" actId="478"/>
          <ac:spMkLst>
            <pc:docMk/>
            <pc:sldMk cId="5576729" sldId="274"/>
            <ac:spMk id="13" creationId="{E6325A91-1D5C-43F6-859C-B4881FB7571F}"/>
          </ac:spMkLst>
        </pc:spChg>
        <pc:spChg chg="mod topLvl">
          <ac:chgData name="Oropeza, Keila" userId="888615c4-6169-4315-8ae4-6ec60c4e02bf" providerId="ADAL" clId="{EAF2E68D-2F6E-4219-AF6A-CCE711540DBE}" dt="2019-05-12T15:52:34.500" v="1392" actId="1076"/>
          <ac:spMkLst>
            <pc:docMk/>
            <pc:sldMk cId="5576729" sldId="274"/>
            <ac:spMk id="15" creationId="{7EC9461A-6679-48A0-8F8E-2DF914865480}"/>
          </ac:spMkLst>
        </pc:spChg>
        <pc:spChg chg="del topLvl">
          <ac:chgData name="Oropeza, Keila" userId="888615c4-6169-4315-8ae4-6ec60c4e02bf" providerId="ADAL" clId="{EAF2E68D-2F6E-4219-AF6A-CCE711540DBE}" dt="2019-05-12T15:51:59.751" v="1381" actId="478"/>
          <ac:spMkLst>
            <pc:docMk/>
            <pc:sldMk cId="5576729" sldId="274"/>
            <ac:spMk id="16" creationId="{B7E5091B-94B9-4E74-A926-6F63400E64C6}"/>
          </ac:spMkLst>
        </pc:spChg>
        <pc:grpChg chg="add del">
          <ac:chgData name="Oropeza, Keila" userId="888615c4-6169-4315-8ae4-6ec60c4e02bf" providerId="ADAL" clId="{EAF2E68D-2F6E-4219-AF6A-CCE711540DBE}" dt="2019-05-12T15:52:06.233" v="1383" actId="478"/>
          <ac:grpSpMkLst>
            <pc:docMk/>
            <pc:sldMk cId="5576729" sldId="274"/>
            <ac:grpSpMk id="8" creationId="{DD43918B-A99E-433E-8E68-802C065F905D}"/>
          </ac:grpSpMkLst>
        </pc:grpChg>
        <pc:grpChg chg="add del">
          <ac:chgData name="Oropeza, Keila" userId="888615c4-6169-4315-8ae4-6ec60c4e02bf" providerId="ADAL" clId="{EAF2E68D-2F6E-4219-AF6A-CCE711540DBE}" dt="2019-05-12T15:52:08.780" v="1384" actId="478"/>
          <ac:grpSpMkLst>
            <pc:docMk/>
            <pc:sldMk cId="5576729" sldId="274"/>
            <ac:grpSpMk id="11" creationId="{4B7D0E85-1100-4752-83AC-911F6FA9AB48}"/>
          </ac:grpSpMkLst>
        </pc:grpChg>
        <pc:grpChg chg="add del">
          <ac:chgData name="Oropeza, Keila" userId="888615c4-6169-4315-8ae4-6ec60c4e02bf" providerId="ADAL" clId="{EAF2E68D-2F6E-4219-AF6A-CCE711540DBE}" dt="2019-05-12T15:51:59.751" v="1381" actId="478"/>
          <ac:grpSpMkLst>
            <pc:docMk/>
            <pc:sldMk cId="5576729" sldId="274"/>
            <ac:grpSpMk id="14" creationId="{680FB48A-357F-4586-8190-40365DBE1D3B}"/>
          </ac:grpSpMkLst>
        </pc:grpChg>
      </pc:sldChg>
      <pc:sldChg chg="addSp delSp modSp setBg">
        <pc:chgData name="Oropeza, Keila" userId="888615c4-6169-4315-8ae4-6ec60c4e02bf" providerId="ADAL" clId="{EAF2E68D-2F6E-4219-AF6A-CCE711540DBE}" dt="2019-05-12T15:40:54.659" v="1305" actId="27636"/>
        <pc:sldMkLst>
          <pc:docMk/>
          <pc:sldMk cId="3039593524" sldId="275"/>
        </pc:sldMkLst>
        <pc:spChg chg="add mod">
          <ac:chgData name="Oropeza, Keila" userId="888615c4-6169-4315-8ae4-6ec60c4e02bf" providerId="ADAL" clId="{EAF2E68D-2F6E-4219-AF6A-CCE711540DBE}" dt="2019-05-12T15:34:54.090" v="1219" actId="1076"/>
          <ac:spMkLst>
            <pc:docMk/>
            <pc:sldMk cId="3039593524" sldId="275"/>
            <ac:spMk id="2" creationId="{AC20A780-E239-4D36-ACE1-1867DA0C8A55}"/>
          </ac:spMkLst>
        </pc:spChg>
        <pc:spChg chg="del mod">
          <ac:chgData name="Oropeza, Keila" userId="888615c4-6169-4315-8ae4-6ec60c4e02bf" providerId="ADAL" clId="{EAF2E68D-2F6E-4219-AF6A-CCE711540DBE}" dt="2019-05-12T15:07:13.754" v="122" actId="478"/>
          <ac:spMkLst>
            <pc:docMk/>
            <pc:sldMk cId="3039593524" sldId="275"/>
            <ac:spMk id="5" creationId="{CB761826-22E1-418B-8BA2-A1357ED8D755}"/>
          </ac:spMkLst>
        </pc:spChg>
        <pc:spChg chg="add mod">
          <ac:chgData name="Oropeza, Keila" userId="888615c4-6169-4315-8ae4-6ec60c4e02bf" providerId="ADAL" clId="{EAF2E68D-2F6E-4219-AF6A-CCE711540DBE}" dt="2019-05-12T15:40:54.659" v="1305" actId="27636"/>
          <ac:spMkLst>
            <pc:docMk/>
            <pc:sldMk cId="3039593524" sldId="275"/>
            <ac:spMk id="6" creationId="{4D9F4192-0437-4A25-BDD3-D0841012A1C4}"/>
          </ac:spMkLst>
        </pc:spChg>
        <pc:spChg chg="mod">
          <ac:chgData name="Oropeza, Keila" userId="888615c4-6169-4315-8ae4-6ec60c4e02bf" providerId="ADAL" clId="{EAF2E68D-2F6E-4219-AF6A-CCE711540DBE}" dt="2019-05-12T15:40:39.768" v="1294"/>
          <ac:spMkLst>
            <pc:docMk/>
            <pc:sldMk cId="3039593524" sldId="275"/>
            <ac:spMk id="8" creationId="{1F7B2C25-56F6-4937-913D-6395DBE641BA}"/>
          </ac:spMkLst>
        </pc:spChg>
        <pc:spChg chg="mod">
          <ac:chgData name="Oropeza, Keila" userId="888615c4-6169-4315-8ae4-6ec60c4e02bf" providerId="ADAL" clId="{EAF2E68D-2F6E-4219-AF6A-CCE711540DBE}" dt="2019-05-12T15:35:02.458" v="1225" actId="27636"/>
          <ac:spMkLst>
            <pc:docMk/>
            <pc:sldMk cId="3039593524" sldId="275"/>
            <ac:spMk id="10" creationId="{60C640A7-7546-4DC8-B95B-DEFE8E2AEB1B}"/>
          </ac:spMkLst>
        </pc:spChg>
      </pc:sldChg>
      <pc:sldChg chg="add del setBg">
        <pc:chgData name="Oropeza, Keila" userId="888615c4-6169-4315-8ae4-6ec60c4e02bf" providerId="ADAL" clId="{EAF2E68D-2F6E-4219-AF6A-CCE711540DBE}" dt="2019-05-12T15:16:07.979" v="808" actId="2696"/>
        <pc:sldMkLst>
          <pc:docMk/>
          <pc:sldMk cId="3655759702" sldId="276"/>
        </pc:sldMkLst>
      </pc:sldChg>
      <pc:sldChg chg="add del setBg">
        <pc:chgData name="Oropeza, Keila" userId="888615c4-6169-4315-8ae4-6ec60c4e02bf" providerId="ADAL" clId="{EAF2E68D-2F6E-4219-AF6A-CCE711540DBE}" dt="2019-05-12T15:16:01.711" v="807" actId="2696"/>
        <pc:sldMkLst>
          <pc:docMk/>
          <pc:sldMk cId="237615598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4A72B-0635-4159-BFB0-A1DCDE834ABA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72683-11E0-48C5-8278-B7BBADDEF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77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yle.com/fashion/accessories/christian-louboutin-mexicaba-ba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Describe the pain point or problem that you’re alleviating.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6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Explain how you would reach your customer without breaking the bank.</a:t>
            </a:r>
          </a:p>
          <a:p>
            <a:endParaRPr lang="es-MX" b="0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Explain how you would reach your customer without breaking the bank.</a:t>
            </a:r>
          </a:p>
          <a:p>
            <a:endParaRPr lang="es-MX" b="0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49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https://www.instyle.com/fashion/accessories/christian-louboutin-mexicaba-bag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5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Describe the pain point or problem that you’re alleviating.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6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Describe the pain point or problem that you’re alleviating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.</a:t>
            </a:r>
          </a:p>
          <a:p>
            <a:pPr marL="457189" indent="-457189">
              <a:spcBef>
                <a:spcPts val="0"/>
              </a:spcBef>
              <a:buClr>
                <a:schemeClr val="dk1"/>
              </a:buClr>
              <a:buSzPts val="3145"/>
              <a:buChar char="•"/>
            </a:pPr>
            <a:r>
              <a:rPr lang="en-US" sz="1200"/>
              <a:t>Aborigines Art industry = 100 million to 300 million AUS dollars </a:t>
            </a:r>
            <a:endParaRPr lang="en-US"/>
          </a:p>
          <a:p>
            <a:pPr marL="457189" indent="-457189">
              <a:spcBef>
                <a:spcPts val="839"/>
              </a:spcBef>
              <a:buClr>
                <a:schemeClr val="dk1"/>
              </a:buClr>
              <a:buSzPts val="3145"/>
              <a:buChar char="•"/>
            </a:pPr>
            <a:r>
              <a:rPr lang="en-US" sz="1200"/>
              <a:t>No transparency on native artisan beneficiaries of their work</a:t>
            </a:r>
            <a:endParaRPr lang="en-US"/>
          </a:p>
          <a:p>
            <a:pPr marL="457189" indent="-457189">
              <a:spcBef>
                <a:spcPts val="839"/>
              </a:spcBef>
              <a:buClr>
                <a:schemeClr val="dk1"/>
              </a:buClr>
              <a:buSzPts val="3145"/>
              <a:buChar char="•"/>
            </a:pPr>
            <a:r>
              <a:rPr lang="en-US" sz="1200"/>
              <a:t>Indigenous unemployment is 52% compared to Non-indigenous unemployment of 25%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8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Explain the value of the pain or problem you are alleviating….benefits of the solution, value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0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Explain the value of the pain or problem you are alleviating….benefits of the solution, value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2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>
                <a:latin typeface="Arial"/>
                <a:cs typeface="Arial"/>
              </a:rPr>
              <a:t>Who wants to buy what you are selling?</a:t>
            </a:r>
            <a:endParaRPr lang="en-US" noProof="0"/>
          </a:p>
          <a:p>
            <a:r>
              <a:rPr lang="en-US" noProof="0">
                <a:latin typeface="Arial"/>
                <a:cs typeface="Arial"/>
              </a:rPr>
              <a:t>How will your business operate – identify revenue resources, customer base, etc.</a:t>
            </a:r>
            <a:endParaRPr lang="en-US" noProof="0"/>
          </a:p>
          <a:p>
            <a:r>
              <a:rPr lang="en-US" noProof="0"/>
              <a:t>What is your company's plan for making a profit.  Identify the products or services your business will sell, the target market it has identified, and the expenses it anticipates</a:t>
            </a:r>
            <a:r>
              <a:rPr lang="en-US" b="0" noProof="0"/>
              <a:t>.</a:t>
            </a:r>
          </a:p>
          <a:p>
            <a:endParaRPr lang="es-MX" b="0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5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>
                <a:latin typeface="Arial"/>
                <a:cs typeface="Arial"/>
              </a:rPr>
              <a:t>Who wants to buy what you are selling?</a:t>
            </a:r>
            <a:endParaRPr lang="en-US" noProof="0"/>
          </a:p>
          <a:p>
            <a:r>
              <a:rPr lang="en-US" noProof="0">
                <a:latin typeface="Arial"/>
                <a:cs typeface="Arial"/>
              </a:rPr>
              <a:t>How will your business operate – identify revenue resources, customer base, etc.</a:t>
            </a:r>
            <a:endParaRPr lang="en-US" noProof="0"/>
          </a:p>
          <a:p>
            <a:r>
              <a:rPr lang="en-US" noProof="0"/>
              <a:t>What is your company's plan for making a profit.  Identify the products or services your business will sell, the target market it has identified, and the expenses it anticipates</a:t>
            </a:r>
            <a:r>
              <a:rPr lang="en-US" b="0" noProof="0"/>
              <a:t>.</a:t>
            </a:r>
          </a:p>
          <a:p>
            <a:endParaRPr lang="es-MX" b="0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>
                <a:latin typeface="Arial"/>
                <a:cs typeface="Arial"/>
              </a:rPr>
              <a:t>Who wants to buy what you are selling?</a:t>
            </a:r>
            <a:endParaRPr lang="en-US" noProof="0"/>
          </a:p>
          <a:p>
            <a:r>
              <a:rPr lang="en-US" noProof="0">
                <a:latin typeface="Arial"/>
                <a:cs typeface="Arial"/>
              </a:rPr>
              <a:t>How will your business operate – identify revenue resources, customer base, etc.</a:t>
            </a:r>
            <a:endParaRPr lang="en-US" noProof="0"/>
          </a:p>
          <a:p>
            <a:r>
              <a:rPr lang="en-US" noProof="0"/>
              <a:t>What is your company's plan for making a profit.  Identify the products or services your business will sell, the target market it has identified, and the expenses it anticipates</a:t>
            </a:r>
            <a:r>
              <a:rPr lang="en-US" b="0" noProof="0"/>
              <a:t>.</a:t>
            </a:r>
          </a:p>
          <a:p>
            <a:endParaRPr lang="es-MX" b="0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8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Who wants to buy what you are selling?</a:t>
            </a:r>
            <a:endParaRPr lang="en-US" noProof="0" dirty="0"/>
          </a:p>
          <a:p>
            <a:r>
              <a:rPr lang="en-US" noProof="0" dirty="0">
                <a:latin typeface="Arial"/>
                <a:cs typeface="Arial"/>
              </a:rPr>
              <a:t>How will your business operate – identify revenue resources, customer base, etc.</a:t>
            </a:r>
            <a:endParaRPr lang="en-US" noProof="0" dirty="0"/>
          </a:p>
          <a:p>
            <a:r>
              <a:rPr lang="en-US" noProof="0" dirty="0"/>
              <a:t>What is your company's plan for making a profit.  Identify the products or services your business will sell, the target market it has identified, and the expenses it anticipates</a:t>
            </a:r>
            <a:r>
              <a:rPr lang="en-US" b="0" noProof="0" dirty="0"/>
              <a:t>.</a:t>
            </a:r>
          </a:p>
          <a:p>
            <a:endParaRPr lang="es-MX" b="0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72683-11E0-48C5-8278-B7BBADDEF9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1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0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9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1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0105B0A-7356-4F15-AB54-5B8FE55D806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CC4E5F3-2CEE-4CA8-8B8E-C6FD0E23D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ustralianstogether.org.au/discover/the-wound/indigenous-disadvantage-in-australi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://aboriginalartonline.com/resources-market-php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newswire.com/news-releases/global-handicrafts-market-2018-2023-market-reached-a-value-of-us-526-5-billion-in-2017-and-is-expected-to-reach-984-8-billion-by-2023--300686507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375">
              <a:srgbClr val="9FD2E0"/>
            </a:gs>
            <a:gs pos="64750">
              <a:srgbClr val="94C4D5"/>
            </a:gs>
            <a:gs pos="40000">
              <a:srgbClr val="7FA8BF"/>
            </a:gs>
            <a:gs pos="51000">
              <a:srgbClr val="557093"/>
            </a:gs>
            <a:gs pos="19000">
              <a:srgbClr val="00003A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7B2C25-56F6-4937-913D-6395DBE641BA}"/>
              </a:ext>
            </a:extLst>
          </p:cNvPr>
          <p:cNvSpPr txBox="1"/>
          <p:nvPr/>
        </p:nvSpPr>
        <p:spPr>
          <a:xfrm>
            <a:off x="7544138" y="3808864"/>
            <a:ext cx="4647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TEAM:</a:t>
            </a:r>
          </a:p>
          <a:p>
            <a:r>
              <a:rPr lang="es-MX" sz="3600" b="1" dirty="0">
                <a:solidFill>
                  <a:srgbClr val="002060"/>
                </a:solidFill>
              </a:rPr>
              <a:t>AGNES </a:t>
            </a:r>
            <a:r>
              <a:rPr lang="en-US" sz="3600" b="1" dirty="0">
                <a:solidFill>
                  <a:srgbClr val="002060"/>
                </a:solidFill>
              </a:rPr>
              <a:t> OLSHANSKY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DARIUS ZAMANI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KEILA OROPEZA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STEPHEN BODWELL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0C640A7-7546-4DC8-B95B-DEFE8E2AEB1B}"/>
              </a:ext>
            </a:extLst>
          </p:cNvPr>
          <p:cNvSpPr txBox="1">
            <a:spLocks/>
          </p:cNvSpPr>
          <p:nvPr/>
        </p:nvSpPr>
        <p:spPr>
          <a:xfrm>
            <a:off x="142657" y="1816891"/>
            <a:ext cx="11606322" cy="161211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chemeClr val="bg1"/>
                </a:solidFill>
              </a:rPr>
              <a:t>The Blockchain for Indigenous Communities</a:t>
            </a:r>
            <a:r>
              <a:rPr lang="en-US" sz="5400" b="1" dirty="0">
                <a:solidFill>
                  <a:srgbClr val="8CD6E4"/>
                </a:solidFill>
              </a:rPr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20A780-E239-4D36-ACE1-1867DA0C8A55}"/>
              </a:ext>
            </a:extLst>
          </p:cNvPr>
          <p:cNvSpPr/>
          <p:nvPr/>
        </p:nvSpPr>
        <p:spPr>
          <a:xfrm>
            <a:off x="142657" y="393882"/>
            <a:ext cx="35541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9600" b="1" dirty="0">
                <a:solidFill>
                  <a:schemeClr val="bg1"/>
                </a:solidFill>
              </a:rPr>
              <a:t>Kaxan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9F4192-0437-4A25-BDD3-D0841012A1C4}"/>
              </a:ext>
            </a:extLst>
          </p:cNvPr>
          <p:cNvSpPr txBox="1">
            <a:spLocks/>
          </p:cNvSpPr>
          <p:nvPr/>
        </p:nvSpPr>
        <p:spPr>
          <a:xfrm>
            <a:off x="261705" y="5458030"/>
            <a:ext cx="6282724" cy="89360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Boston Blockchain </a:t>
            </a:r>
            <a:r>
              <a:rPr lang="en-US" sz="3400" b="1" dirty="0">
                <a:solidFill>
                  <a:schemeClr val="bg1"/>
                </a:solidFill>
              </a:rPr>
              <a:t>Hackathon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May 12, 2019</a:t>
            </a:r>
            <a:endParaRPr lang="es-MX" sz="27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rgbClr val="8CD6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59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0"/>
            <a:ext cx="664284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GO-TO- MARKET PLAN</a:t>
            </a:r>
            <a:endParaRPr lang="en-US" sz="4800" b="1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197826-D6B0-4E03-A3C5-0D03AF8EC19D}"/>
              </a:ext>
            </a:extLst>
          </p:cNvPr>
          <p:cNvGrpSpPr/>
          <p:nvPr/>
        </p:nvGrpSpPr>
        <p:grpSpPr>
          <a:xfrm>
            <a:off x="2037415" y="1979185"/>
            <a:ext cx="8874425" cy="4455898"/>
            <a:chOff x="2037415" y="1979185"/>
            <a:chExt cx="8874425" cy="44558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81FA3-E0C5-4754-8611-63AF7BEEF867}"/>
                </a:ext>
              </a:extLst>
            </p:cNvPr>
            <p:cNvGrpSpPr/>
            <p:nvPr/>
          </p:nvGrpSpPr>
          <p:grpSpPr>
            <a:xfrm>
              <a:off x="2037415" y="1979185"/>
              <a:ext cx="8874425" cy="3549472"/>
              <a:chOff x="-326183" y="1702531"/>
              <a:chExt cx="6788348" cy="354947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90354F-C50A-4664-90A0-AD88DC32E109}"/>
                  </a:ext>
                </a:extLst>
              </p:cNvPr>
              <p:cNvGrpSpPr/>
              <p:nvPr/>
            </p:nvGrpSpPr>
            <p:grpSpPr>
              <a:xfrm>
                <a:off x="185195" y="2568012"/>
                <a:ext cx="921132" cy="747652"/>
                <a:chOff x="2222090" y="2251587"/>
                <a:chExt cx="1868129" cy="150433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1BC13F3-7715-4561-9FFE-391EA0EBA3D0}"/>
                    </a:ext>
                  </a:extLst>
                </p:cNvPr>
                <p:cNvSpPr/>
                <p:nvPr/>
              </p:nvSpPr>
              <p:spPr>
                <a:xfrm>
                  <a:off x="2222090" y="2251587"/>
                  <a:ext cx="1868129" cy="15043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Graphic 9" descr="Daily calendar">
                  <a:extLst>
                    <a:ext uri="{FF2B5EF4-FFF2-40B4-BE49-F238E27FC236}">
                      <a16:creationId xmlns:a16="http://schemas.microsoft.com/office/drawing/2014/main" id="{2D2E0D5D-393B-4F92-8658-32C9AFFF9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9741" y="2401529"/>
                  <a:ext cx="1592826" cy="1204452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183FC0D-6282-41A9-B8D9-255B5E16EEF5}"/>
                  </a:ext>
                </a:extLst>
              </p:cNvPr>
              <p:cNvGrpSpPr/>
              <p:nvPr/>
            </p:nvGrpSpPr>
            <p:grpSpPr>
              <a:xfrm>
                <a:off x="185195" y="4192037"/>
                <a:ext cx="921130" cy="747651"/>
                <a:chOff x="6385437" y="2428763"/>
                <a:chExt cx="1592826" cy="1292844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4E3EA3-AF3C-4B13-A5F7-2821F1B85FCF}"/>
                    </a:ext>
                  </a:extLst>
                </p:cNvPr>
                <p:cNvSpPr/>
                <p:nvPr/>
              </p:nvSpPr>
              <p:spPr>
                <a:xfrm>
                  <a:off x="6385437" y="2428763"/>
                  <a:ext cx="1592826" cy="129284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Graphic 12" descr="Thumbs up sign">
                  <a:extLst>
                    <a:ext uri="{FF2B5EF4-FFF2-40B4-BE49-F238E27FC236}">
                      <a16:creationId xmlns:a16="http://schemas.microsoft.com/office/drawing/2014/main" id="{A24EEB1A-D2D9-49A8-B7AC-16AF323C6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650" y="260144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125F529-B94E-4054-B471-A1A4BDC1A8DD}"/>
                  </a:ext>
                </a:extLst>
              </p:cNvPr>
              <p:cNvGrpSpPr/>
              <p:nvPr/>
            </p:nvGrpSpPr>
            <p:grpSpPr>
              <a:xfrm>
                <a:off x="176443" y="3380025"/>
                <a:ext cx="921131" cy="747651"/>
                <a:chOff x="6385437" y="3958544"/>
                <a:chExt cx="1592826" cy="129284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816766D-C043-481E-9325-2F660830B0A9}"/>
                    </a:ext>
                  </a:extLst>
                </p:cNvPr>
                <p:cNvSpPr/>
                <p:nvPr/>
              </p:nvSpPr>
              <p:spPr>
                <a:xfrm>
                  <a:off x="6385437" y="3958544"/>
                  <a:ext cx="1592826" cy="129284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FC8D78E-36F2-48C0-9456-732F914B2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4689" y="4283199"/>
                  <a:ext cx="726821" cy="69422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47C26C6-15B1-4A7E-B922-444979772A86}"/>
                  </a:ext>
                </a:extLst>
              </p:cNvPr>
              <p:cNvSpPr/>
              <p:nvPr/>
            </p:nvSpPr>
            <p:spPr>
              <a:xfrm>
                <a:off x="1106326" y="2727166"/>
                <a:ext cx="5146558" cy="460877"/>
              </a:xfrm>
              <a:prstGeom prst="rect">
                <a:avLst/>
              </a:prstGeom>
              <a:noFill/>
              <a:effectLst>
                <a:softEdge rad="3175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200">
                    <a:solidFill>
                      <a:srgbClr val="0129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Textile/Tourism Industry Events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40833F-173E-4B2F-9B7F-D36E6A8547E5}"/>
                  </a:ext>
                </a:extLst>
              </p:cNvPr>
              <p:cNvSpPr/>
              <p:nvPr/>
            </p:nvSpPr>
            <p:spPr>
              <a:xfrm>
                <a:off x="1106327" y="3969245"/>
                <a:ext cx="5146559" cy="1282758"/>
              </a:xfrm>
              <a:prstGeom prst="rect">
                <a:avLst/>
              </a:prstGeom>
              <a:noFill/>
              <a:effectLst>
                <a:softEdge rad="3175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200" dirty="0">
                    <a:solidFill>
                      <a:srgbClr val="0129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Search &amp; Social Media Ads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5C99FA-7242-4232-AC49-ECCABC240B7B}"/>
                  </a:ext>
                </a:extLst>
              </p:cNvPr>
              <p:cNvSpPr/>
              <p:nvPr/>
            </p:nvSpPr>
            <p:spPr>
              <a:xfrm>
                <a:off x="1106327" y="3340162"/>
                <a:ext cx="5355838" cy="866776"/>
              </a:xfrm>
              <a:prstGeom prst="rect">
                <a:avLst/>
              </a:prstGeom>
              <a:noFill/>
              <a:effectLst>
                <a:softEdge rad="3175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200" dirty="0">
                    <a:solidFill>
                      <a:srgbClr val="0129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Fashion/Tourism Blogs/Magazines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EFB1F2-0618-4044-AD7C-4A053F6BEFEA}"/>
                  </a:ext>
                </a:extLst>
              </p:cNvPr>
              <p:cNvSpPr/>
              <p:nvPr/>
            </p:nvSpPr>
            <p:spPr>
              <a:xfrm>
                <a:off x="-326183" y="1702531"/>
                <a:ext cx="6209097" cy="460877"/>
              </a:xfrm>
              <a:prstGeom prst="rect">
                <a:avLst/>
              </a:prstGeom>
              <a:noFill/>
              <a:effectLst>
                <a:softEdge rad="3175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3600" b="1" dirty="0">
                    <a:solidFill>
                      <a:srgbClr val="004C7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Offline &amp; online marketing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796F5B-D29F-42FB-8BBB-F79AC9E57899}"/>
                </a:ext>
              </a:extLst>
            </p:cNvPr>
            <p:cNvSpPr/>
            <p:nvPr/>
          </p:nvSpPr>
          <p:spPr>
            <a:xfrm>
              <a:off x="3898696" y="5152325"/>
              <a:ext cx="6728110" cy="1282758"/>
            </a:xfrm>
            <a:prstGeom prst="rect">
              <a:avLst/>
            </a:prstGeom>
            <a:noFill/>
            <a:effectLst>
              <a:softEdge rad="3175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3200" dirty="0">
                  <a:solidFill>
                    <a:srgbClr val="0129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Collaboration with NGO/Non Profits</a:t>
              </a:r>
            </a:p>
          </p:txBody>
        </p:sp>
        <p:pic>
          <p:nvPicPr>
            <p:cNvPr id="22" name="Graphic 21" descr="Children">
              <a:extLst>
                <a:ext uri="{FF2B5EF4-FFF2-40B4-BE49-F238E27FC236}">
                  <a16:creationId xmlns:a16="http://schemas.microsoft.com/office/drawing/2014/main" id="{6ACA343D-BA76-4983-AABB-ADB0D657A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7454" y="533650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9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0"/>
            <a:ext cx="664284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FUTURE DIRECTIONS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8" name="Google Shape;234;p34">
            <a:extLst>
              <a:ext uri="{FF2B5EF4-FFF2-40B4-BE49-F238E27FC236}">
                <a16:creationId xmlns:a16="http://schemas.microsoft.com/office/drawing/2014/main" id="{96594252-95C1-40BF-86ED-024586A3C817}"/>
              </a:ext>
            </a:extLst>
          </p:cNvPr>
          <p:cNvSpPr txBox="1">
            <a:spLocks/>
          </p:cNvSpPr>
          <p:nvPr/>
        </p:nvSpPr>
        <p:spPr>
          <a:xfrm>
            <a:off x="609600" y="116601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4000" b="1" dirty="0"/>
              <a:t>Web application as an intermediary to upload images and data in lieu of IPFS </a:t>
            </a:r>
          </a:p>
          <a:p>
            <a:pPr>
              <a:spcBef>
                <a:spcPts val="853"/>
              </a:spcBef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4000" b="1" dirty="0"/>
              <a:t>Node running on smartphones to run service on mobile platforms (Currently in progress*)</a:t>
            </a:r>
          </a:p>
          <a:p>
            <a:pPr>
              <a:spcBef>
                <a:spcPts val="853"/>
              </a:spcBef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4000" b="1" dirty="0"/>
              <a:t>Currently using “Note Field” feature attached to transactions until smart contracts are implemented. </a:t>
            </a:r>
          </a:p>
          <a:p>
            <a:pPr marL="457189" indent="-186262">
              <a:spcBef>
                <a:spcPts val="853"/>
              </a:spcBef>
              <a:buClr>
                <a:schemeClr val="dk1"/>
              </a:buClr>
              <a:buSzPts val="3200"/>
              <a:buFont typeface="Wingdings 2" pitchFamily="18" charset="2"/>
              <a:buNone/>
            </a:pPr>
            <a:endParaRPr lang="en-US" sz="4000" b="1" dirty="0"/>
          </a:p>
          <a:p>
            <a:pPr marL="457189" indent="-186262">
              <a:spcBef>
                <a:spcPts val="853"/>
              </a:spcBef>
              <a:buClr>
                <a:schemeClr val="dk1"/>
              </a:buClr>
              <a:buSzPts val="3200"/>
              <a:buFont typeface="Wingdings 2" pitchFamily="18" charset="2"/>
              <a:buNone/>
            </a:pPr>
            <a:endParaRPr lang="en-US" sz="4000" b="1" dirty="0"/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200"/>
              <a:buFont typeface="Wingdings 2" pitchFamily="18" charset="2"/>
              <a:buNone/>
            </a:pPr>
            <a:endParaRPr lang="en-US" sz="3200" b="1" dirty="0"/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200"/>
              <a:buNone/>
            </a:pPr>
            <a:r>
              <a:rPr lang="en-US" sz="3200" dirty="0"/>
              <a:t>*www.textile.photos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200"/>
              <a:buFont typeface="Wingdings 2" pitchFamily="18" charset="2"/>
              <a:buNone/>
            </a:pPr>
            <a:endParaRPr lang="en-US" sz="3200" b="1" dirty="0"/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200"/>
              <a:buFont typeface="Wingdings 2" pitchFamily="18" charset="2"/>
              <a:buNone/>
            </a:pPr>
            <a:endParaRPr lang="en-US" sz="1600" dirty="0"/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200"/>
              <a:buFont typeface="Wingdings 2" pitchFamily="18" charset="2"/>
              <a:buNone/>
            </a:pPr>
            <a:endParaRPr lang="en-US" sz="1600" dirty="0"/>
          </a:p>
          <a:p>
            <a:pPr marL="457189" indent="-186262">
              <a:spcBef>
                <a:spcPts val="853"/>
              </a:spcBef>
              <a:buClr>
                <a:schemeClr val="dk1"/>
              </a:buClr>
              <a:buSzPts val="3200"/>
              <a:buFont typeface="Wingdings 2" pitchFamily="18" charset="2"/>
              <a:buNone/>
            </a:pPr>
            <a:endParaRPr lang="en-US" dirty="0"/>
          </a:p>
          <a:p>
            <a:pPr marL="457189" indent="-186262">
              <a:spcBef>
                <a:spcPts val="853"/>
              </a:spcBef>
              <a:buClr>
                <a:schemeClr val="dk1"/>
              </a:buClr>
              <a:buSzPts val="3200"/>
              <a:buFont typeface="Wingdings 2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440848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THANK YOU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95FEA457-6130-4F24-AD56-53F28A7D1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914400"/>
            <a:ext cx="8839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8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440848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PROBLEM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4D4C8-2558-42BF-BE3B-BD9B6C4B596E}"/>
              </a:ext>
            </a:extLst>
          </p:cNvPr>
          <p:cNvSpPr txBox="1"/>
          <p:nvPr/>
        </p:nvSpPr>
        <p:spPr>
          <a:xfrm>
            <a:off x="2076729" y="2685118"/>
            <a:ext cx="85228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3A"/>
                </a:solidFill>
              </a:rPr>
              <a:t>Firms use designs  </a:t>
            </a:r>
          </a:p>
          <a:p>
            <a:pPr algn="ctr"/>
            <a:r>
              <a:rPr lang="en-US" sz="3200" b="1" dirty="0">
                <a:solidFill>
                  <a:srgbClr val="00003A"/>
                </a:solidFill>
              </a:rPr>
              <a:t>done by indigenous communities </a:t>
            </a:r>
          </a:p>
          <a:p>
            <a:pPr algn="ctr"/>
            <a:r>
              <a:rPr lang="en-US" sz="3200" b="1" dirty="0">
                <a:solidFill>
                  <a:srgbClr val="00003A"/>
                </a:solidFill>
              </a:rPr>
              <a:t>without transparency   </a:t>
            </a:r>
          </a:p>
          <a:p>
            <a:pPr algn="ctr"/>
            <a:endParaRPr lang="en-US" sz="3200" b="1" dirty="0">
              <a:solidFill>
                <a:srgbClr val="0000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440848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PROBLEM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CD3C5-C582-454B-82F5-4753C931669E}"/>
              </a:ext>
            </a:extLst>
          </p:cNvPr>
          <p:cNvSpPr/>
          <p:nvPr/>
        </p:nvSpPr>
        <p:spPr>
          <a:xfrm>
            <a:off x="78301" y="6052895"/>
            <a:ext cx="12192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96"/>
              </a:spcBef>
              <a:buClr>
                <a:schemeClr val="dk1"/>
              </a:buClr>
              <a:buSzPts val="1110"/>
            </a:pPr>
            <a:r>
              <a:rPr lang="en-US" sz="1000" dirty="0"/>
              <a:t>Indigenous disadvantage in Australia. (n.d.). Retrieved from </a:t>
            </a: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https://australianstogether.org.au/discover/the-wound/indigenous-disadvantage-in-australia/</a:t>
            </a:r>
            <a:endParaRPr lang="en-US" sz="1000" dirty="0"/>
          </a:p>
          <a:p>
            <a:pPr>
              <a:spcBef>
                <a:spcPts val="296"/>
              </a:spcBef>
              <a:buClr>
                <a:schemeClr val="dk1"/>
              </a:buClr>
              <a:buSzPts val="1110"/>
            </a:pPr>
            <a:r>
              <a:rPr lang="en-US" sz="1000" dirty="0"/>
              <a:t>Soto, R. (n.d.). Aboriginal Art Market and Prices. Retrieved from </a:t>
            </a:r>
            <a:r>
              <a:rPr lang="en-US" sz="1000" u="sng" dirty="0">
                <a:solidFill>
                  <a:schemeClr val="hlink"/>
                </a:solidFill>
                <a:hlinkClick r:id="rId4"/>
              </a:rPr>
              <a:t>http://aboriginalartonline.com/resources-market-php/</a:t>
            </a:r>
            <a:r>
              <a:rPr lang="en-US" sz="1000" dirty="0"/>
              <a:t> </a:t>
            </a:r>
          </a:p>
          <a:p>
            <a:pPr>
              <a:spcBef>
                <a:spcPts val="296"/>
              </a:spcBef>
              <a:buClr>
                <a:schemeClr val="dk1"/>
              </a:buClr>
              <a:buSzPts val="1110"/>
            </a:pPr>
            <a:r>
              <a:rPr lang="en-US" sz="1000" dirty="0"/>
              <a:t>Painting of Uluru by Danny Eastwood | © </a:t>
            </a:r>
            <a:r>
              <a:rPr lang="en-US" sz="1000" dirty="0" err="1"/>
              <a:t>Karlangu</a:t>
            </a:r>
            <a:r>
              <a:rPr lang="en-US" sz="1000" dirty="0"/>
              <a:t> Aboriginal Art Centre</a:t>
            </a:r>
          </a:p>
        </p:txBody>
      </p:sp>
      <p:pic>
        <p:nvPicPr>
          <p:cNvPr id="19" name="Google Shape;167;p28">
            <a:extLst>
              <a:ext uri="{FF2B5EF4-FFF2-40B4-BE49-F238E27FC236}">
                <a16:creationId xmlns:a16="http://schemas.microsoft.com/office/drawing/2014/main" id="{ABD83B5B-E712-4964-A1D6-0B2991978A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135" b="7134"/>
          <a:stretch/>
        </p:blipFill>
        <p:spPr>
          <a:xfrm>
            <a:off x="9966911" y="5940929"/>
            <a:ext cx="2146788" cy="885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50B0B-D7A3-4621-9436-2057156572F2}"/>
              </a:ext>
            </a:extLst>
          </p:cNvPr>
          <p:cNvGrpSpPr/>
          <p:nvPr/>
        </p:nvGrpSpPr>
        <p:grpSpPr>
          <a:xfrm>
            <a:off x="4593771" y="1303777"/>
            <a:ext cx="3004458" cy="3332714"/>
            <a:chOff x="4593771" y="1389431"/>
            <a:chExt cx="3004458" cy="33327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D6AC1E-066B-4BBF-9BFC-0AD7995D1CE0}"/>
                </a:ext>
              </a:extLst>
            </p:cNvPr>
            <p:cNvSpPr/>
            <p:nvPr/>
          </p:nvSpPr>
          <p:spPr>
            <a:xfrm>
              <a:off x="4593771" y="1389431"/>
              <a:ext cx="3004458" cy="2720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6000" b="1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F976A0-3D63-432F-9390-3CA6453D1C3A}"/>
                </a:ext>
              </a:extLst>
            </p:cNvPr>
            <p:cNvSpPr/>
            <p:nvPr/>
          </p:nvSpPr>
          <p:spPr>
            <a:xfrm>
              <a:off x="5369807" y="4352813"/>
              <a:ext cx="1452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Transparency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23BC4-2578-4021-BCD5-6A73ADFEF8FB}"/>
              </a:ext>
            </a:extLst>
          </p:cNvPr>
          <p:cNvGrpSpPr/>
          <p:nvPr/>
        </p:nvGrpSpPr>
        <p:grpSpPr>
          <a:xfrm>
            <a:off x="8389185" y="1337666"/>
            <a:ext cx="3155451" cy="3232748"/>
            <a:chOff x="6882580" y="2168910"/>
            <a:chExt cx="3155451" cy="323274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B4A9D7-2B50-491B-AB39-E2A9959A70A3}"/>
                </a:ext>
              </a:extLst>
            </p:cNvPr>
            <p:cNvSpPr/>
            <p:nvPr/>
          </p:nvSpPr>
          <p:spPr>
            <a:xfrm>
              <a:off x="7207961" y="5032326"/>
              <a:ext cx="2830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Indigenous Unemployment </a:t>
              </a:r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23C93B-F12F-4C28-84EA-56E4175B7326}"/>
                </a:ext>
              </a:extLst>
            </p:cNvPr>
            <p:cNvSpPr/>
            <p:nvPr/>
          </p:nvSpPr>
          <p:spPr>
            <a:xfrm>
              <a:off x="6882580" y="2168910"/>
              <a:ext cx="3004458" cy="2720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6000" b="1">
                  <a:latin typeface="Calibri" panose="020F0502020204030204" pitchFamily="34" charset="0"/>
                  <a:cs typeface="Calibri" panose="020F0502020204030204" pitchFamily="34" charset="0"/>
                </a:rPr>
                <a:t>52%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2447BC-8030-4C27-8EFF-60F1B730B91C}"/>
              </a:ext>
            </a:extLst>
          </p:cNvPr>
          <p:cNvGrpSpPr/>
          <p:nvPr/>
        </p:nvGrpSpPr>
        <p:grpSpPr>
          <a:xfrm>
            <a:off x="651740" y="1389431"/>
            <a:ext cx="3004458" cy="3303305"/>
            <a:chOff x="651740" y="1389431"/>
            <a:chExt cx="3004458" cy="33033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612243-3FF6-4153-A57F-C5FA9F7BD505}"/>
                </a:ext>
              </a:extLst>
            </p:cNvPr>
            <p:cNvSpPr/>
            <p:nvPr/>
          </p:nvSpPr>
          <p:spPr>
            <a:xfrm>
              <a:off x="952325" y="4323404"/>
              <a:ext cx="24032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Aborigines Art Industry</a:t>
              </a:r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19A569-59C2-48DE-AA8A-60F865CA28D7}"/>
                </a:ext>
              </a:extLst>
            </p:cNvPr>
            <p:cNvSpPr/>
            <p:nvPr/>
          </p:nvSpPr>
          <p:spPr>
            <a:xfrm>
              <a:off x="651740" y="1389431"/>
              <a:ext cx="3004458" cy="2720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5400" b="1" dirty="0">
                  <a:latin typeface="Calibri" panose="020F0502020204030204" pitchFamily="34" charset="0"/>
                  <a:cs typeface="Calibri" panose="020F0502020204030204" pitchFamily="34" charset="0"/>
                </a:rPr>
                <a:t>$300MM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8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440848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SOLUTION</a:t>
            </a:r>
            <a:endParaRPr lang="en-US" sz="4800" b="1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1CB115-9A9F-4382-B6C7-77CCC1F0A87E}"/>
              </a:ext>
            </a:extLst>
          </p:cNvPr>
          <p:cNvGrpSpPr/>
          <p:nvPr/>
        </p:nvGrpSpPr>
        <p:grpSpPr>
          <a:xfrm>
            <a:off x="238937" y="1052052"/>
            <a:ext cx="3573917" cy="4743547"/>
            <a:chOff x="238937" y="1258361"/>
            <a:chExt cx="3573917" cy="453723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63D106C-9E2D-4E25-8E50-E1BCA6F252E8}"/>
                </a:ext>
              </a:extLst>
            </p:cNvPr>
            <p:cNvGrpSpPr/>
            <p:nvPr/>
          </p:nvGrpSpPr>
          <p:grpSpPr>
            <a:xfrm>
              <a:off x="238937" y="1258361"/>
              <a:ext cx="3573917" cy="4537237"/>
              <a:chOff x="77012" y="1279664"/>
              <a:chExt cx="3573917" cy="453723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843BDD2-2B77-4398-95F6-9476DDE796CD}"/>
                  </a:ext>
                </a:extLst>
              </p:cNvPr>
              <p:cNvGrpSpPr/>
              <p:nvPr/>
            </p:nvGrpSpPr>
            <p:grpSpPr>
              <a:xfrm>
                <a:off x="77012" y="1279664"/>
                <a:ext cx="3573917" cy="4537237"/>
                <a:chOff x="-222410" y="1046400"/>
                <a:chExt cx="3573917" cy="4537237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ABCE62B-1DD3-4938-85E3-F66DBB920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22410" y="1046400"/>
                  <a:ext cx="3573917" cy="4537237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DB755A5-AE1C-44BE-8673-CE9903511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5704" y="3014202"/>
                  <a:ext cx="666065" cy="44603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77807777-52A9-417F-9362-807F49870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3555" y="3700462"/>
                  <a:ext cx="666066" cy="446034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EB1DF91-8EE7-4B80-A284-867300661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2546" y="3011290"/>
                  <a:ext cx="721698" cy="447959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8C39CF0-F720-4011-8D9B-DB2E163F1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6914" y="3711391"/>
                  <a:ext cx="767330" cy="447959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C59350-ECB2-4390-8898-38D8CF5B7DB4}"/>
                  </a:ext>
                </a:extLst>
              </p:cNvPr>
              <p:cNvSpPr txBox="1"/>
              <p:nvPr/>
            </p:nvSpPr>
            <p:spPr>
              <a:xfrm>
                <a:off x="1019123" y="2063281"/>
                <a:ext cx="639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/>
                  <a:t>IPFS</a:t>
                </a:r>
                <a:endParaRPr lang="en-US" b="1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1198C9-6978-4FDA-8602-C26A94526C06}"/>
                </a:ext>
              </a:extLst>
            </p:cNvPr>
            <p:cNvSpPr txBox="1"/>
            <p:nvPr/>
          </p:nvSpPr>
          <p:spPr>
            <a:xfrm>
              <a:off x="1181346" y="2616771"/>
              <a:ext cx="1508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Upload your images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1325F-A3A9-4F8D-8230-6666296F43AC}"/>
              </a:ext>
            </a:extLst>
          </p:cNvPr>
          <p:cNvSpPr txBox="1"/>
          <p:nvPr/>
        </p:nvSpPr>
        <p:spPr>
          <a:xfrm>
            <a:off x="9294786" y="2064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3C0982-FB6B-4DB9-8BFE-B0F36C39F959}"/>
              </a:ext>
            </a:extLst>
          </p:cNvPr>
          <p:cNvGrpSpPr/>
          <p:nvPr/>
        </p:nvGrpSpPr>
        <p:grpSpPr>
          <a:xfrm>
            <a:off x="4051365" y="998394"/>
            <a:ext cx="8836118" cy="5057173"/>
            <a:chOff x="4086090" y="998394"/>
            <a:chExt cx="8836118" cy="50571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9C9875-8E35-47E8-B914-F814619FCC42}"/>
                </a:ext>
              </a:extLst>
            </p:cNvPr>
            <p:cNvGrpSpPr/>
            <p:nvPr/>
          </p:nvGrpSpPr>
          <p:grpSpPr>
            <a:xfrm>
              <a:off x="4086090" y="998394"/>
              <a:ext cx="8836118" cy="5057173"/>
              <a:chOff x="3890147" y="946861"/>
              <a:chExt cx="8836118" cy="505717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6D5A3FD-8AF2-4CD7-8599-E79466DDC743}"/>
                  </a:ext>
                </a:extLst>
              </p:cNvPr>
              <p:cNvGrpSpPr/>
              <p:nvPr/>
            </p:nvGrpSpPr>
            <p:grpSpPr>
              <a:xfrm>
                <a:off x="3890147" y="946861"/>
                <a:ext cx="8836118" cy="5057173"/>
                <a:chOff x="5957612" y="950880"/>
                <a:chExt cx="8804896" cy="5057173"/>
              </a:xfrm>
            </p:grpSpPr>
            <p:pic>
              <p:nvPicPr>
                <p:cNvPr id="8" name="Picture 5" descr="Picture 5">
                  <a:extLst>
                    <a:ext uri="{FF2B5EF4-FFF2-40B4-BE49-F238E27FC236}">
                      <a16:creationId xmlns:a16="http://schemas.microsoft.com/office/drawing/2014/main" id="{078B12AF-94F2-4DE8-AF72-28D0E76853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5957612" y="950880"/>
                  <a:ext cx="8804896" cy="505717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B854C34-EA09-49FF-B59F-60679FF4CCC3}"/>
                    </a:ext>
                  </a:extLst>
                </p:cNvPr>
                <p:cNvGrpSpPr/>
                <p:nvPr/>
              </p:nvGrpSpPr>
              <p:grpSpPr>
                <a:xfrm>
                  <a:off x="8601527" y="2744613"/>
                  <a:ext cx="3438629" cy="2313271"/>
                  <a:chOff x="6772181" y="2850775"/>
                  <a:chExt cx="3438629" cy="2313271"/>
                </a:xfrm>
              </p:grpSpPr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506B2D1C-9DED-422E-B0F7-30DA0B0FA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824293" y="2850777"/>
                    <a:ext cx="1386517" cy="860614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A3BB7C7-B34B-4728-BE34-3B3D69527D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824293" y="4231552"/>
                    <a:ext cx="1386517" cy="93249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044385E7-FEF4-4B71-BA8D-A7E606FC4D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72181" y="4235558"/>
                    <a:ext cx="1386518" cy="928488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622D7F44-6292-44A8-99DC-B91FC15872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72182" y="2850775"/>
                    <a:ext cx="1386517" cy="9284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F211D6-1B70-4A6A-AB9B-7171D14EA241}"/>
                    </a:ext>
                  </a:extLst>
                </p:cNvPr>
                <p:cNvSpPr txBox="1"/>
                <p:nvPr/>
              </p:nvSpPr>
              <p:spPr>
                <a:xfrm>
                  <a:off x="7198114" y="1623309"/>
                  <a:ext cx="33415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Protected Designation of Origin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0338F5-D40C-4CC8-A78A-0DF874A5B56F}"/>
                    </a:ext>
                  </a:extLst>
                </p:cNvPr>
                <p:cNvSpPr txBox="1"/>
                <p:nvPr/>
              </p:nvSpPr>
              <p:spPr>
                <a:xfrm>
                  <a:off x="7256353" y="2016849"/>
                  <a:ext cx="81336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/>
                    <a:t>Country: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Colombia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Mexico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Peru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USA</a:t>
                  </a: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9E764351-BC42-43FB-95B6-66906114C202}"/>
                    </a:ext>
                  </a:extLst>
                </p:cNvPr>
                <p:cNvCxnSpPr/>
                <p:nvPr/>
              </p:nvCxnSpPr>
              <p:spPr>
                <a:xfrm flipV="1">
                  <a:off x="7198114" y="1580128"/>
                  <a:ext cx="6515100" cy="6386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9C0346A-584C-4CA4-83C0-A3C1CFCF5EE7}"/>
                    </a:ext>
                  </a:extLst>
                </p:cNvPr>
                <p:cNvSpPr txBox="1"/>
                <p:nvPr/>
              </p:nvSpPr>
              <p:spPr>
                <a:xfrm>
                  <a:off x="7198114" y="3018906"/>
                  <a:ext cx="1006643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/>
                    <a:t>Community: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Inca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Maya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Mixe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Nahuatl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Navajo</a:t>
                  </a:r>
                </a:p>
                <a:p>
                  <a:r>
                    <a:rPr lang="en-US" sz="1200" b="1">
                      <a:solidFill>
                        <a:schemeClr val="accent1">
                          <a:lumMod val="75000"/>
                        </a:schemeClr>
                      </a:solidFill>
                    </a:rPr>
                    <a:t>Otomi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01BB73E-731B-4C85-9B6A-5921BD933EC3}"/>
                    </a:ext>
                  </a:extLst>
                </p:cNvPr>
                <p:cNvSpPr txBox="1"/>
                <p:nvPr/>
              </p:nvSpPr>
              <p:spPr>
                <a:xfrm>
                  <a:off x="8601527" y="1980541"/>
                  <a:ext cx="30076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Search design by community, product, etc.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711D7F3-722A-4182-8317-E07292F6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21732" y="1970799"/>
                  <a:ext cx="433357" cy="375020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1426813-0491-4A0D-8009-A519E855052F}"/>
                    </a:ext>
                  </a:extLst>
                </p:cNvPr>
                <p:cNvSpPr txBox="1"/>
                <p:nvPr/>
              </p:nvSpPr>
              <p:spPr>
                <a:xfrm>
                  <a:off x="12103096" y="1629364"/>
                  <a:ext cx="1579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Help  Sign Up   Log In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0F63FD0-FB1A-43F4-A863-939FDFD007DD}"/>
                    </a:ext>
                  </a:extLst>
                </p:cNvPr>
                <p:cNvSpPr txBox="1"/>
                <p:nvPr/>
              </p:nvSpPr>
              <p:spPr>
                <a:xfrm>
                  <a:off x="8541559" y="2407607"/>
                  <a:ext cx="16017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200" b="1" noProof="1"/>
                    <a:t>Mazahua, Mexico MX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BD20EF4-1B37-433C-971E-B608D4441386}"/>
                    </a:ext>
                  </a:extLst>
                </p:cNvPr>
                <p:cNvSpPr txBox="1"/>
                <p:nvPr/>
              </p:nvSpPr>
              <p:spPr>
                <a:xfrm>
                  <a:off x="8490333" y="3825422"/>
                  <a:ext cx="1467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200" b="1" noProof="1"/>
                    <a:t>Otomi, Hidalgo MX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4FB5676-26C1-4EF7-8FE7-D5EBFD0C78D8}"/>
                    </a:ext>
                  </a:extLst>
                </p:cNvPr>
                <p:cNvSpPr txBox="1"/>
                <p:nvPr/>
              </p:nvSpPr>
              <p:spPr>
                <a:xfrm>
                  <a:off x="10613363" y="2444741"/>
                  <a:ext cx="1642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200" b="1" noProof="1"/>
                    <a:t>Zapoteco, Oaxaca MX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7681A7F-5DEF-4285-8A55-708D71097F0B}"/>
                    </a:ext>
                  </a:extLst>
                </p:cNvPr>
                <p:cNvSpPr txBox="1"/>
                <p:nvPr/>
              </p:nvSpPr>
              <p:spPr>
                <a:xfrm>
                  <a:off x="10549819" y="3772226"/>
                  <a:ext cx="1401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1200" b="1" noProof="1"/>
                    <a:t>Totsil, Chiapas MX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E1A500-BBB5-4070-869F-B4B12CB74661}"/>
                    </a:ext>
                  </a:extLst>
                </p:cNvPr>
                <p:cNvSpPr txBox="1"/>
                <p:nvPr/>
              </p:nvSpPr>
              <p:spPr>
                <a:xfrm>
                  <a:off x="7198114" y="1275653"/>
                  <a:ext cx="54851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KAXAN – The Blockchain for Indigenous Communities</a:t>
                  </a:r>
                </a:p>
              </p:txBody>
            </p:sp>
          </p:grp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E66888F-8AB2-4ADC-87C1-61CFA3C9EAEF}"/>
                  </a:ext>
                </a:extLst>
              </p:cNvPr>
              <p:cNvSpPr/>
              <p:nvPr/>
            </p:nvSpPr>
            <p:spPr>
              <a:xfrm>
                <a:off x="6551693" y="2001618"/>
                <a:ext cx="3434698" cy="272108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E52A0D-2011-446E-BBA1-C9E7E8E03CB0}"/>
                </a:ext>
              </a:extLst>
            </p:cNvPr>
            <p:cNvSpPr txBox="1"/>
            <p:nvPr/>
          </p:nvSpPr>
          <p:spPr>
            <a:xfrm>
              <a:off x="5315919" y="4451415"/>
              <a:ext cx="8547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Product:</a:t>
              </a:r>
            </a:p>
            <a:p>
              <a:r>
                <a:rPr lang="en-US" sz="1200" b="1">
                  <a:solidFill>
                    <a:schemeClr val="accent1">
                      <a:lumMod val="75000"/>
                    </a:schemeClr>
                  </a:solidFill>
                </a:rPr>
                <a:t>Textile</a:t>
              </a:r>
            </a:p>
            <a:p>
              <a:r>
                <a:rPr lang="en-US" sz="1200" b="1">
                  <a:solidFill>
                    <a:schemeClr val="accent1">
                      <a:lumMod val="75000"/>
                    </a:schemeClr>
                  </a:solidFill>
                </a:rPr>
                <a:t>Ceramic</a:t>
              </a:r>
            </a:p>
            <a:p>
              <a:r>
                <a:rPr lang="en-US" sz="1200" b="1">
                  <a:solidFill>
                    <a:schemeClr val="accent1">
                      <a:lumMod val="75000"/>
                    </a:schemeClr>
                  </a:solidFill>
                </a:rPr>
                <a:t>More(300)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0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4408488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SOLUTION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1325F-A3A9-4F8D-8230-6666296F43AC}"/>
              </a:ext>
            </a:extLst>
          </p:cNvPr>
          <p:cNvSpPr txBox="1"/>
          <p:nvPr/>
        </p:nvSpPr>
        <p:spPr>
          <a:xfrm>
            <a:off x="9294786" y="2064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2" name="Google Shape;135;p26">
            <a:extLst>
              <a:ext uri="{FF2B5EF4-FFF2-40B4-BE49-F238E27FC236}">
                <a16:creationId xmlns:a16="http://schemas.microsoft.com/office/drawing/2014/main" id="{11B1A2C9-5B7D-4BF6-B237-1C88FCB1E1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3655"/>
          <a:stretch/>
        </p:blipFill>
        <p:spPr>
          <a:xfrm>
            <a:off x="1568847" y="977277"/>
            <a:ext cx="9054306" cy="4903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1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0"/>
            <a:ext cx="5553635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BUSINESS MODEL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EF3D7-85A2-401C-A17A-86620D5C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4" y="914400"/>
            <a:ext cx="10658168" cy="5219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C551E-75B0-493E-B8F5-54219E5C9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5934075"/>
            <a:ext cx="42957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9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0"/>
            <a:ext cx="5553635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BUSINESS MODEL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23" name="Google Shape;222;p32">
            <a:extLst>
              <a:ext uri="{FF2B5EF4-FFF2-40B4-BE49-F238E27FC236}">
                <a16:creationId xmlns:a16="http://schemas.microsoft.com/office/drawing/2014/main" id="{28021BC1-57F9-4A52-B40E-AA74113CE3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766" y="802433"/>
            <a:ext cx="11563109" cy="5731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5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0"/>
            <a:ext cx="5553635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BUSINESS MODEL</a:t>
            </a:r>
            <a:endParaRPr lang="en-US" sz="4800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5C8AB5-889B-4EB3-87B4-F6D4EB245CCC}"/>
              </a:ext>
            </a:extLst>
          </p:cNvPr>
          <p:cNvGrpSpPr/>
          <p:nvPr/>
        </p:nvGrpSpPr>
        <p:grpSpPr>
          <a:xfrm>
            <a:off x="1317828" y="808846"/>
            <a:ext cx="9657156" cy="6013663"/>
            <a:chOff x="1317828" y="808846"/>
            <a:chExt cx="9657156" cy="6013663"/>
          </a:xfrm>
        </p:grpSpPr>
        <p:grpSp>
          <p:nvGrpSpPr>
            <p:cNvPr id="8" name="Google Shape;173;p29">
              <a:extLst>
                <a:ext uri="{FF2B5EF4-FFF2-40B4-BE49-F238E27FC236}">
                  <a16:creationId xmlns:a16="http://schemas.microsoft.com/office/drawing/2014/main" id="{BD044520-4C43-4018-A65B-C6AAF6095396}"/>
                </a:ext>
              </a:extLst>
            </p:cNvPr>
            <p:cNvGrpSpPr/>
            <p:nvPr/>
          </p:nvGrpSpPr>
          <p:grpSpPr>
            <a:xfrm>
              <a:off x="1317828" y="808846"/>
              <a:ext cx="9657156" cy="3523684"/>
              <a:chOff x="782" y="199631"/>
              <a:chExt cx="8228035" cy="4053586"/>
            </a:xfrm>
          </p:grpSpPr>
          <p:sp>
            <p:nvSpPr>
              <p:cNvPr id="9" name="Google Shape;174;p29">
                <a:extLst>
                  <a:ext uri="{FF2B5EF4-FFF2-40B4-BE49-F238E27FC236}">
                    <a16:creationId xmlns:a16="http://schemas.microsoft.com/office/drawing/2014/main" id="{C726DC9F-C825-4F94-8437-2D4E55EFC181}"/>
                  </a:ext>
                </a:extLst>
              </p:cNvPr>
              <p:cNvSpPr/>
              <p:nvPr/>
            </p:nvSpPr>
            <p:spPr>
              <a:xfrm>
                <a:off x="782" y="1330628"/>
                <a:ext cx="2260822" cy="1864705"/>
              </a:xfrm>
              <a:prstGeom prst="roundRect">
                <a:avLst>
                  <a:gd name="adj" fmla="val 10000"/>
                </a:avLst>
              </a:prstGeom>
              <a:solidFill>
                <a:schemeClr val="lt1">
                  <a:alpha val="89803"/>
                </a:schemeClr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10" name="Google Shape;175;p29">
                <a:extLst>
                  <a:ext uri="{FF2B5EF4-FFF2-40B4-BE49-F238E27FC236}">
                    <a16:creationId xmlns:a16="http://schemas.microsoft.com/office/drawing/2014/main" id="{034E751C-4909-4676-97CC-46F122FE89C6}"/>
                  </a:ext>
                </a:extLst>
              </p:cNvPr>
              <p:cNvSpPr txBox="1"/>
              <p:nvPr/>
            </p:nvSpPr>
            <p:spPr>
              <a:xfrm>
                <a:off x="43694" y="1373540"/>
                <a:ext cx="2174998" cy="1379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7" tIns="68567" rIns="68567" bIns="68567" anchor="t" anchorCtr="0">
                <a:noAutofit/>
              </a:bodyPr>
              <a:lstStyle/>
              <a:p>
                <a:pPr marL="0" lvl="1">
                  <a:lnSpc>
                    <a:spcPct val="90000"/>
                  </a:lnSpc>
                  <a:buClr>
                    <a:schemeClr val="dk1"/>
                  </a:buClr>
                  <a:buSzPts val="2700"/>
                </a:pPr>
                <a:endPara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1" algn="ctr">
                  <a:lnSpc>
                    <a:spcPct val="90000"/>
                  </a:lnSpc>
                  <a:buClr>
                    <a:schemeClr val="dk1"/>
                  </a:buClr>
                  <a:buSzPts val="2700"/>
                </a:pPr>
                <a:r>
                  <a:rPr lang="en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Indigenous Community</a:t>
                </a:r>
                <a:endParaRPr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76;p29">
                <a:extLst>
                  <a:ext uri="{FF2B5EF4-FFF2-40B4-BE49-F238E27FC236}">
                    <a16:creationId xmlns:a16="http://schemas.microsoft.com/office/drawing/2014/main" id="{408E2A18-80E2-46B4-9DA8-36B74EC12B42}"/>
                  </a:ext>
                </a:extLst>
              </p:cNvPr>
              <p:cNvSpPr/>
              <p:nvPr/>
            </p:nvSpPr>
            <p:spPr>
              <a:xfrm>
                <a:off x="1279934" y="1805736"/>
                <a:ext cx="2447481" cy="244748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3759" y="95013"/>
                    </a:moveTo>
                    <a:lnTo>
                      <a:pt x="16158" y="93197"/>
                    </a:lnTo>
                    <a:lnTo>
                      <a:pt x="16158" y="93197"/>
                    </a:lnTo>
                    <a:cubicBezTo>
                      <a:pt x="25973" y="105475"/>
                      <a:pt x="40746" y="113044"/>
                      <a:pt x="56702" y="113968"/>
                    </a:cubicBezTo>
                    <a:cubicBezTo>
                      <a:pt x="72658" y="114891"/>
                      <a:pt x="88249" y="109081"/>
                      <a:pt x="99490" y="98021"/>
                    </a:cubicBezTo>
                    <a:lnTo>
                      <a:pt x="98033" y="96918"/>
                    </a:lnTo>
                    <a:lnTo>
                      <a:pt x="105043" y="94106"/>
                    </a:lnTo>
                    <a:lnTo>
                      <a:pt x="103454" y="101022"/>
                    </a:lnTo>
                    <a:lnTo>
                      <a:pt x="101992" y="99915"/>
                    </a:lnTo>
                    <a:lnTo>
                      <a:pt x="101992" y="99915"/>
                    </a:lnTo>
                    <a:cubicBezTo>
                      <a:pt x="90226" y="112042"/>
                      <a:pt x="73697" y="118477"/>
                      <a:pt x="56737" y="117535"/>
                    </a:cubicBezTo>
                    <a:cubicBezTo>
                      <a:pt x="39778" y="116593"/>
                      <a:pt x="24080" y="108367"/>
                      <a:pt x="13759" y="950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F5AAB"/>
                  </a:gs>
                  <a:gs pos="100000">
                    <a:srgbClr val="C7AEE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12" name="Google Shape;177;p29">
                <a:extLst>
                  <a:ext uri="{FF2B5EF4-FFF2-40B4-BE49-F238E27FC236}">
                    <a16:creationId xmlns:a16="http://schemas.microsoft.com/office/drawing/2014/main" id="{2E539C83-A2DB-4E54-A5BC-FB65E7F6CCE2}"/>
                  </a:ext>
                </a:extLst>
              </p:cNvPr>
              <p:cNvSpPr/>
              <p:nvPr/>
            </p:nvSpPr>
            <p:spPr>
              <a:xfrm>
                <a:off x="503186" y="2795754"/>
                <a:ext cx="2009619" cy="799159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7F5AAB"/>
                  </a:gs>
                  <a:gs pos="100000">
                    <a:srgbClr val="C7AEE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13" name="Google Shape;178;p29">
                <a:extLst>
                  <a:ext uri="{FF2B5EF4-FFF2-40B4-BE49-F238E27FC236}">
                    <a16:creationId xmlns:a16="http://schemas.microsoft.com/office/drawing/2014/main" id="{9FCF02BB-9A82-43BC-A507-D39144D05786}"/>
                  </a:ext>
                </a:extLst>
              </p:cNvPr>
              <p:cNvSpPr txBox="1"/>
              <p:nvPr/>
            </p:nvSpPr>
            <p:spPr>
              <a:xfrm>
                <a:off x="526593" y="2819161"/>
                <a:ext cx="1962805" cy="75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33" tIns="40633" rIns="60933" bIns="40633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sz="20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Designers</a:t>
                </a:r>
                <a:endParaRPr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79;p29">
                <a:extLst>
                  <a:ext uri="{FF2B5EF4-FFF2-40B4-BE49-F238E27FC236}">
                    <a16:creationId xmlns:a16="http://schemas.microsoft.com/office/drawing/2014/main" id="{D4BD4B9C-E9AD-4301-A529-B1D239EAB142}"/>
                  </a:ext>
                </a:extLst>
              </p:cNvPr>
              <p:cNvSpPr/>
              <p:nvPr/>
            </p:nvSpPr>
            <p:spPr>
              <a:xfrm>
                <a:off x="2858787" y="1330628"/>
                <a:ext cx="2260822" cy="1864705"/>
              </a:xfrm>
              <a:prstGeom prst="roundRect">
                <a:avLst>
                  <a:gd name="adj" fmla="val 10000"/>
                </a:avLst>
              </a:prstGeom>
              <a:solidFill>
                <a:schemeClr val="lt1">
                  <a:alpha val="89803"/>
                </a:schemeClr>
              </a:solidFill>
              <a:ln w="9525" cap="flat" cmpd="sng">
                <a:solidFill>
                  <a:srgbClr val="5665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15" name="Google Shape;180;p29">
                <a:extLst>
                  <a:ext uri="{FF2B5EF4-FFF2-40B4-BE49-F238E27FC236}">
                    <a16:creationId xmlns:a16="http://schemas.microsoft.com/office/drawing/2014/main" id="{58DF6113-BC06-47C2-BB54-6FABCBC0C7AA}"/>
                  </a:ext>
                </a:extLst>
              </p:cNvPr>
              <p:cNvSpPr txBox="1"/>
              <p:nvPr/>
            </p:nvSpPr>
            <p:spPr>
              <a:xfrm>
                <a:off x="2901699" y="1773120"/>
                <a:ext cx="2174998" cy="1379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7" tIns="68567" rIns="68567" bIns="68567" anchor="t" anchorCtr="0">
                <a:noAutofit/>
              </a:bodyPr>
              <a:lstStyle/>
              <a:p>
                <a:pPr marL="304792" lvl="1" indent="-304792" algn="ctr">
                  <a:lnSpc>
                    <a:spcPct val="90000"/>
                  </a:lnSpc>
                  <a:buClr>
                    <a:schemeClr val="dk1"/>
                  </a:buClr>
                  <a:buSzPts val="2700"/>
                  <a:buFont typeface="Calibri"/>
                  <a:buChar char="•"/>
                </a:pPr>
                <a:r>
                  <a:rPr lang="en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Soft Vote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04792" lvl="1" indent="-304792" algn="ctr">
                  <a:lnSpc>
                    <a:spcPct val="90000"/>
                  </a:lnSpc>
                  <a:spcBef>
                    <a:spcPts val="540"/>
                  </a:spcBef>
                  <a:buClr>
                    <a:schemeClr val="dk1"/>
                  </a:buClr>
                  <a:buSzPts val="2700"/>
                  <a:buFont typeface="Calibri"/>
                  <a:buChar char="•"/>
                </a:pPr>
                <a:r>
                  <a:rPr lang="en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Certify Vote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81;p29">
                <a:extLst>
                  <a:ext uri="{FF2B5EF4-FFF2-40B4-BE49-F238E27FC236}">
                    <a16:creationId xmlns:a16="http://schemas.microsoft.com/office/drawing/2014/main" id="{59C7ACE2-6B4B-4DE7-9AB6-5242278C64BD}"/>
                  </a:ext>
                </a:extLst>
              </p:cNvPr>
              <p:cNvSpPr/>
              <p:nvPr/>
            </p:nvSpPr>
            <p:spPr>
              <a:xfrm>
                <a:off x="4119099" y="199631"/>
                <a:ext cx="2736364" cy="273636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3592" y="24860"/>
                    </a:moveTo>
                    <a:lnTo>
                      <a:pt x="13592" y="24860"/>
                    </a:lnTo>
                    <a:cubicBezTo>
                      <a:pt x="24019" y="11339"/>
                      <a:pt x="39923" y="3050"/>
                      <a:pt x="57074" y="2197"/>
                    </a:cubicBezTo>
                    <a:cubicBezTo>
                      <a:pt x="74226" y="1345"/>
                      <a:pt x="90887" y="8015"/>
                      <a:pt x="102627" y="20435"/>
                    </a:cubicBezTo>
                    <a:lnTo>
                      <a:pt x="103942" y="19440"/>
                    </a:lnTo>
                    <a:lnTo>
                      <a:pt x="105337" y="25671"/>
                    </a:lnTo>
                    <a:lnTo>
                      <a:pt x="99093" y="23112"/>
                    </a:lnTo>
                    <a:lnTo>
                      <a:pt x="100403" y="22119"/>
                    </a:lnTo>
                    <a:lnTo>
                      <a:pt x="100403" y="22119"/>
                    </a:lnTo>
                    <a:cubicBezTo>
                      <a:pt x="89128" y="10656"/>
                      <a:pt x="73303" y="4549"/>
                      <a:pt x="57047" y="5387"/>
                    </a:cubicBezTo>
                    <a:cubicBezTo>
                      <a:pt x="40791" y="6225"/>
                      <a:pt x="25712" y="13925"/>
                      <a:pt x="15735" y="26483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B3D7"/>
                  </a:gs>
                  <a:gs pos="100000">
                    <a:srgbClr val="93EAFF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17" name="Google Shape;182;p29">
                <a:extLst>
                  <a:ext uri="{FF2B5EF4-FFF2-40B4-BE49-F238E27FC236}">
                    <a16:creationId xmlns:a16="http://schemas.microsoft.com/office/drawing/2014/main" id="{780048F5-1299-480E-9152-9F541CB2B178}"/>
                  </a:ext>
                </a:extLst>
              </p:cNvPr>
              <p:cNvSpPr/>
              <p:nvPr/>
            </p:nvSpPr>
            <p:spPr>
              <a:xfrm>
                <a:off x="3361192" y="931048"/>
                <a:ext cx="2009619" cy="799159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485BC0"/>
                  </a:gs>
                  <a:gs pos="100000">
                    <a:srgbClr val="A0AAFE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18" name="Google Shape;183;p29">
                <a:extLst>
                  <a:ext uri="{FF2B5EF4-FFF2-40B4-BE49-F238E27FC236}">
                    <a16:creationId xmlns:a16="http://schemas.microsoft.com/office/drawing/2014/main" id="{5242C22D-EC22-4F95-AD93-9E2D7630A0FC}"/>
                  </a:ext>
                </a:extLst>
              </p:cNvPr>
              <p:cNvSpPr txBox="1"/>
              <p:nvPr/>
            </p:nvSpPr>
            <p:spPr>
              <a:xfrm>
                <a:off x="3384599" y="954455"/>
                <a:ext cx="1962805" cy="75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33" tIns="40633" rIns="60933" bIns="40633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Algorand Community</a:t>
                </a:r>
                <a:endParaRPr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84;p29">
                <a:extLst>
                  <a:ext uri="{FF2B5EF4-FFF2-40B4-BE49-F238E27FC236}">
                    <a16:creationId xmlns:a16="http://schemas.microsoft.com/office/drawing/2014/main" id="{0748EA10-1F39-452E-8B6A-1AA62BEC46A7}"/>
                  </a:ext>
                </a:extLst>
              </p:cNvPr>
              <p:cNvSpPr/>
              <p:nvPr/>
            </p:nvSpPr>
            <p:spPr>
              <a:xfrm>
                <a:off x="5716793" y="1330628"/>
                <a:ext cx="2260822" cy="1864705"/>
              </a:xfrm>
              <a:prstGeom prst="roundRect">
                <a:avLst>
                  <a:gd name="adj" fmla="val 10000"/>
                </a:avLst>
              </a:prstGeom>
              <a:solidFill>
                <a:schemeClr val="lt1">
                  <a:alpha val="89803"/>
                </a:schemeClr>
              </a:solidFill>
              <a:ln w="9525" cap="flat" cmpd="sng">
                <a:solidFill>
                  <a:srgbClr val="4AA9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20" name="Google Shape;185;p29">
                <a:extLst>
                  <a:ext uri="{FF2B5EF4-FFF2-40B4-BE49-F238E27FC236}">
                    <a16:creationId xmlns:a16="http://schemas.microsoft.com/office/drawing/2014/main" id="{A618C827-0523-4EAA-9721-638124CE5B00}"/>
                  </a:ext>
                </a:extLst>
              </p:cNvPr>
              <p:cNvSpPr txBox="1"/>
              <p:nvPr/>
            </p:nvSpPr>
            <p:spPr>
              <a:xfrm>
                <a:off x="5759705" y="1373540"/>
                <a:ext cx="2174998" cy="1379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7" tIns="68567" rIns="68567" bIns="68567" anchor="t" anchorCtr="0">
                <a:noAutofit/>
              </a:bodyPr>
              <a:lstStyle/>
              <a:p>
                <a:pPr marL="304792" lvl="1" indent="-304792" algn="ctr">
                  <a:lnSpc>
                    <a:spcPct val="90000"/>
                  </a:lnSpc>
                  <a:buClr>
                    <a:schemeClr val="dk1"/>
                  </a:buClr>
                  <a:buSzPts val="2700"/>
                  <a:buFont typeface="Calibri"/>
                  <a:buChar char="•"/>
                </a:pPr>
                <a:endParaRPr lang="en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04792" lvl="1" indent="-304792" algn="ctr">
                  <a:lnSpc>
                    <a:spcPct val="90000"/>
                  </a:lnSpc>
                  <a:buClr>
                    <a:schemeClr val="dk1"/>
                  </a:buClr>
                  <a:buSzPts val="2700"/>
                  <a:buFont typeface="Calibri"/>
                  <a:buChar char="•"/>
                </a:pPr>
                <a:r>
                  <a:rPr lang="en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Transactions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04792" lvl="1" indent="-304792" algn="ctr">
                  <a:lnSpc>
                    <a:spcPct val="90000"/>
                  </a:lnSpc>
                  <a:spcBef>
                    <a:spcPts val="540"/>
                  </a:spcBef>
                  <a:buClr>
                    <a:schemeClr val="dk1"/>
                  </a:buClr>
                  <a:buSzPts val="2700"/>
                  <a:buFont typeface="Calibri"/>
                  <a:buChar char="•"/>
                </a:pPr>
                <a:r>
                  <a:rPr lang="en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Distribution 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86;p29">
                <a:extLst>
                  <a:ext uri="{FF2B5EF4-FFF2-40B4-BE49-F238E27FC236}">
                    <a16:creationId xmlns:a16="http://schemas.microsoft.com/office/drawing/2014/main" id="{AF13D432-FB03-40D7-B882-F7D47D172976}"/>
                  </a:ext>
                </a:extLst>
              </p:cNvPr>
              <p:cNvSpPr/>
              <p:nvPr/>
            </p:nvSpPr>
            <p:spPr>
              <a:xfrm>
                <a:off x="6219198" y="2795754"/>
                <a:ext cx="2009619" cy="799159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37B3D7"/>
                  </a:gs>
                  <a:gs pos="100000">
                    <a:srgbClr val="93EAFF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100"/>
              </a:p>
            </p:txBody>
          </p:sp>
          <p:sp>
            <p:nvSpPr>
              <p:cNvPr id="22" name="Google Shape;187;p29">
                <a:extLst>
                  <a:ext uri="{FF2B5EF4-FFF2-40B4-BE49-F238E27FC236}">
                    <a16:creationId xmlns:a16="http://schemas.microsoft.com/office/drawing/2014/main" id="{5E50320C-AEBF-4CF3-9378-B768F95D8F04}"/>
                  </a:ext>
                </a:extLst>
              </p:cNvPr>
              <p:cNvSpPr txBox="1"/>
              <p:nvPr/>
            </p:nvSpPr>
            <p:spPr>
              <a:xfrm>
                <a:off x="6242605" y="2819161"/>
                <a:ext cx="1962805" cy="75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33" tIns="40633" rIns="60933" bIns="40633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sz="20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Buyers</a:t>
                </a:r>
                <a:endParaRPr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93;p30">
              <a:extLst>
                <a:ext uri="{FF2B5EF4-FFF2-40B4-BE49-F238E27FC236}">
                  <a16:creationId xmlns:a16="http://schemas.microsoft.com/office/drawing/2014/main" id="{D68B3DEC-0D37-428E-B6BC-B018FBB1B3BA}"/>
                </a:ext>
              </a:extLst>
            </p:cNvPr>
            <p:cNvGrpSpPr/>
            <p:nvPr/>
          </p:nvGrpSpPr>
          <p:grpSpPr>
            <a:xfrm>
              <a:off x="4266162" y="4360882"/>
              <a:ext cx="3381882" cy="2461627"/>
              <a:chOff x="2134691" y="28287"/>
              <a:chExt cx="3960217" cy="4469388"/>
            </a:xfrm>
          </p:grpSpPr>
          <p:sp>
            <p:nvSpPr>
              <p:cNvPr id="24" name="Google Shape;194;p30">
                <a:extLst>
                  <a:ext uri="{FF2B5EF4-FFF2-40B4-BE49-F238E27FC236}">
                    <a16:creationId xmlns:a16="http://schemas.microsoft.com/office/drawing/2014/main" id="{B2A2C589-BF47-4C0B-B344-59AF10B80350}"/>
                  </a:ext>
                </a:extLst>
              </p:cNvPr>
              <p:cNvSpPr/>
              <p:nvPr/>
            </p:nvSpPr>
            <p:spPr>
              <a:xfrm>
                <a:off x="2284613" y="183867"/>
                <a:ext cx="3649057" cy="1267269"/>
              </a:xfrm>
              <a:prstGeom prst="ellipse">
                <a:avLst/>
              </a:prstGeom>
              <a:solidFill>
                <a:srgbClr val="CCC5D7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5" name="Google Shape;195;p30">
                <a:extLst>
                  <a:ext uri="{FF2B5EF4-FFF2-40B4-BE49-F238E27FC236}">
                    <a16:creationId xmlns:a16="http://schemas.microsoft.com/office/drawing/2014/main" id="{9FA30508-CA61-4053-A3CC-BB2EF70BCEEA}"/>
                  </a:ext>
                </a:extLst>
              </p:cNvPr>
              <p:cNvSpPr/>
              <p:nvPr/>
            </p:nvSpPr>
            <p:spPr>
              <a:xfrm>
                <a:off x="3761209" y="3286980"/>
                <a:ext cx="707181" cy="452596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gradFill>
                <a:gsLst>
                  <a:gs pos="0">
                    <a:srgbClr val="D6CEE1"/>
                  </a:gs>
                  <a:gs pos="100000">
                    <a:srgbClr val="EAE0F8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6" name="Google Shape;196;p30">
                <a:extLst>
                  <a:ext uri="{FF2B5EF4-FFF2-40B4-BE49-F238E27FC236}">
                    <a16:creationId xmlns:a16="http://schemas.microsoft.com/office/drawing/2014/main" id="{80A5867A-385C-4280-91E0-E2CD7455743C}"/>
                  </a:ext>
                </a:extLst>
              </p:cNvPr>
              <p:cNvSpPr/>
              <p:nvPr/>
            </p:nvSpPr>
            <p:spPr>
              <a:xfrm>
                <a:off x="2417563" y="3649057"/>
                <a:ext cx="3394472" cy="84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7" name="Google Shape;197;p30">
                <a:extLst>
                  <a:ext uri="{FF2B5EF4-FFF2-40B4-BE49-F238E27FC236}">
                    <a16:creationId xmlns:a16="http://schemas.microsoft.com/office/drawing/2014/main" id="{F2E9F1F0-78C3-4BE4-9AE2-E3BB408C920B}"/>
                  </a:ext>
                </a:extLst>
              </p:cNvPr>
              <p:cNvSpPr txBox="1"/>
              <p:nvPr/>
            </p:nvSpPr>
            <p:spPr>
              <a:xfrm>
                <a:off x="2417563" y="3649057"/>
                <a:ext cx="3394472" cy="84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37067" tIns="237067" rIns="237067" bIns="23706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Winner moves forward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98;p30">
                <a:extLst>
                  <a:ext uri="{FF2B5EF4-FFF2-40B4-BE49-F238E27FC236}">
                    <a16:creationId xmlns:a16="http://schemas.microsoft.com/office/drawing/2014/main" id="{DD9916DE-3179-49B0-A2D3-C1923E6DB326}"/>
                  </a:ext>
                </a:extLst>
              </p:cNvPr>
              <p:cNvSpPr/>
              <p:nvPr/>
            </p:nvSpPr>
            <p:spPr>
              <a:xfrm>
                <a:off x="3611286" y="1549010"/>
                <a:ext cx="1272927" cy="1272927"/>
              </a:xfrm>
              <a:prstGeom prst="ellipse">
                <a:avLst/>
              </a:prstGeom>
              <a:gradFill>
                <a:gsLst>
                  <a:gs pos="0">
                    <a:srgbClr val="7F5AAB"/>
                  </a:gs>
                  <a:gs pos="100000">
                    <a:srgbClr val="C7AEE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9" name="Google Shape;199;p30">
                <a:extLst>
                  <a:ext uri="{FF2B5EF4-FFF2-40B4-BE49-F238E27FC236}">
                    <a16:creationId xmlns:a16="http://schemas.microsoft.com/office/drawing/2014/main" id="{F8DFA924-5CF2-494C-B113-BE965A9FA049}"/>
                  </a:ext>
                </a:extLst>
              </p:cNvPr>
              <p:cNvSpPr txBox="1"/>
              <p:nvPr/>
            </p:nvSpPr>
            <p:spPr>
              <a:xfrm>
                <a:off x="3797702" y="1735426"/>
                <a:ext cx="900095" cy="900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467" tIns="30467" rIns="30467" bIns="3046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Designer 1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200;p30">
                <a:extLst>
                  <a:ext uri="{FF2B5EF4-FFF2-40B4-BE49-F238E27FC236}">
                    <a16:creationId xmlns:a16="http://schemas.microsoft.com/office/drawing/2014/main" id="{46C61575-4158-43ED-9130-E9418B71C246}"/>
                  </a:ext>
                </a:extLst>
              </p:cNvPr>
              <p:cNvSpPr/>
              <p:nvPr/>
            </p:nvSpPr>
            <p:spPr>
              <a:xfrm>
                <a:off x="2700436" y="594032"/>
                <a:ext cx="1272927" cy="1272927"/>
              </a:xfrm>
              <a:prstGeom prst="ellipse">
                <a:avLst/>
              </a:prstGeom>
              <a:gradFill>
                <a:gsLst>
                  <a:gs pos="0">
                    <a:srgbClr val="485BC0"/>
                  </a:gs>
                  <a:gs pos="100000">
                    <a:srgbClr val="A0AAFE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31" name="Google Shape;201;p30">
                <a:extLst>
                  <a:ext uri="{FF2B5EF4-FFF2-40B4-BE49-F238E27FC236}">
                    <a16:creationId xmlns:a16="http://schemas.microsoft.com/office/drawing/2014/main" id="{41B66CF0-9392-4E79-AA74-49AABF1A759D}"/>
                  </a:ext>
                </a:extLst>
              </p:cNvPr>
              <p:cNvSpPr txBox="1"/>
              <p:nvPr/>
            </p:nvSpPr>
            <p:spPr>
              <a:xfrm>
                <a:off x="2886852" y="780448"/>
                <a:ext cx="900095" cy="900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467" tIns="30467" rIns="30467" bIns="3046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Designer 3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202;p30">
                <a:extLst>
                  <a:ext uri="{FF2B5EF4-FFF2-40B4-BE49-F238E27FC236}">
                    <a16:creationId xmlns:a16="http://schemas.microsoft.com/office/drawing/2014/main" id="{83C5AAC8-D373-4003-AED3-2A4F0CA51046}"/>
                  </a:ext>
                </a:extLst>
              </p:cNvPr>
              <p:cNvSpPr/>
              <p:nvPr/>
            </p:nvSpPr>
            <p:spPr>
              <a:xfrm>
                <a:off x="4001650" y="286267"/>
                <a:ext cx="1272927" cy="1272927"/>
              </a:xfrm>
              <a:prstGeom prst="ellipse">
                <a:avLst/>
              </a:prstGeom>
              <a:gradFill>
                <a:gsLst>
                  <a:gs pos="0">
                    <a:srgbClr val="37B3D7"/>
                  </a:gs>
                  <a:gs pos="100000">
                    <a:srgbClr val="93EAFF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33" name="Google Shape;203;p30">
                <a:extLst>
                  <a:ext uri="{FF2B5EF4-FFF2-40B4-BE49-F238E27FC236}">
                    <a16:creationId xmlns:a16="http://schemas.microsoft.com/office/drawing/2014/main" id="{78336D73-3E17-4495-B050-6FEF3FE96835}"/>
                  </a:ext>
                </a:extLst>
              </p:cNvPr>
              <p:cNvSpPr txBox="1"/>
              <p:nvPr/>
            </p:nvSpPr>
            <p:spPr>
              <a:xfrm>
                <a:off x="4188066" y="472683"/>
                <a:ext cx="900095" cy="900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467" tIns="30467" rIns="30467" bIns="3046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Designer 2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04;p30">
                <a:extLst>
                  <a:ext uri="{FF2B5EF4-FFF2-40B4-BE49-F238E27FC236}">
                    <a16:creationId xmlns:a16="http://schemas.microsoft.com/office/drawing/2014/main" id="{1E681B37-5BD4-4DBF-A68F-D9D2818EB9D0}"/>
                  </a:ext>
                </a:extLst>
              </p:cNvPr>
              <p:cNvSpPr/>
              <p:nvPr/>
            </p:nvSpPr>
            <p:spPr>
              <a:xfrm>
                <a:off x="2134691" y="28287"/>
                <a:ext cx="3960217" cy="316817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4" y="34175"/>
                    </a:moveTo>
                    <a:lnTo>
                      <a:pt x="584" y="34175"/>
                    </a:lnTo>
                    <a:cubicBezTo>
                      <a:pt x="-2679" y="22567"/>
                      <a:pt x="7879" y="11072"/>
                      <a:pt x="27615" y="4745"/>
                    </a:cubicBezTo>
                    <a:cubicBezTo>
                      <a:pt x="47351" y="-1582"/>
                      <a:pt x="72649" y="-1582"/>
                      <a:pt x="92385" y="4745"/>
                    </a:cubicBezTo>
                    <a:cubicBezTo>
                      <a:pt x="112121" y="11072"/>
                      <a:pt x="122679" y="22567"/>
                      <a:pt x="119416" y="34175"/>
                    </a:cubicBezTo>
                    <a:lnTo>
                      <a:pt x="74854" y="113544"/>
                    </a:lnTo>
                    <a:cubicBezTo>
                      <a:pt x="73813" y="117246"/>
                      <a:pt x="67478" y="120000"/>
                      <a:pt x="60000" y="120000"/>
                    </a:cubicBezTo>
                    <a:cubicBezTo>
                      <a:pt x="52522" y="120000"/>
                      <a:pt x="46187" y="117246"/>
                      <a:pt x="45146" y="113544"/>
                    </a:cubicBezTo>
                    <a:close/>
                    <a:moveTo>
                      <a:pt x="3600" y="30000"/>
                    </a:moveTo>
                    <a:cubicBezTo>
                      <a:pt x="3600" y="43255"/>
                      <a:pt x="28851" y="54000"/>
                      <a:pt x="60000" y="54000"/>
                    </a:cubicBezTo>
                    <a:cubicBezTo>
                      <a:pt x="91149" y="54000"/>
                      <a:pt x="116400" y="43255"/>
                      <a:pt x="116400" y="30000"/>
                    </a:cubicBezTo>
                    <a:cubicBezTo>
                      <a:pt x="116400" y="16745"/>
                      <a:pt x="91149" y="6000"/>
                      <a:pt x="60000" y="6000"/>
                    </a:cubicBezTo>
                    <a:cubicBezTo>
                      <a:pt x="28851" y="6000"/>
                      <a:pt x="3600" y="16745"/>
                      <a:pt x="3600" y="30000"/>
                    </a:cubicBezTo>
                    <a:close/>
                  </a:path>
                </a:pathLst>
              </a:custGeom>
              <a:solidFill>
                <a:schemeClr val="lt1">
                  <a:alpha val="40000"/>
                </a:schemeClr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400"/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0DD3709-0574-4ABD-BF17-B5DD8341720D}"/>
                </a:ext>
              </a:extLst>
            </p:cNvPr>
            <p:cNvCxnSpPr/>
            <p:nvPr/>
          </p:nvCxnSpPr>
          <p:spPr>
            <a:xfrm>
              <a:off x="6019670" y="3429000"/>
              <a:ext cx="0" cy="741649"/>
            </a:xfrm>
            <a:prstGeom prst="straightConnector1">
              <a:avLst/>
            </a:prstGeom>
            <a:ln w="57150" cap="flat" cmpd="sng" algn="ctr">
              <a:solidFill>
                <a:srgbClr val="8CD6E4">
                  <a:alpha val="80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8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601BAA-2247-4146-8041-6A20625F50F4}"/>
              </a:ext>
            </a:extLst>
          </p:cNvPr>
          <p:cNvGrpSpPr/>
          <p:nvPr/>
        </p:nvGrpSpPr>
        <p:grpSpPr>
          <a:xfrm>
            <a:off x="0" y="0"/>
            <a:ext cx="12192000" cy="802433"/>
            <a:chOff x="0" y="0"/>
            <a:chExt cx="12192000" cy="8024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4D6D8-D63E-443A-B52D-3AC3B51CF64E}"/>
                </a:ext>
              </a:extLst>
            </p:cNvPr>
            <p:cNvSpPr/>
            <p:nvPr/>
          </p:nvSpPr>
          <p:spPr>
            <a:xfrm>
              <a:off x="0" y="0"/>
              <a:ext cx="12192000" cy="802433"/>
            </a:xfrm>
            <a:prstGeom prst="rect">
              <a:avLst/>
            </a:prstGeom>
            <a:solidFill>
              <a:srgbClr val="0000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E746F-441E-4FC9-BA9F-3F5EC1113E9D}"/>
                </a:ext>
              </a:extLst>
            </p:cNvPr>
            <p:cNvCxnSpPr/>
            <p:nvPr/>
          </p:nvCxnSpPr>
          <p:spPr>
            <a:xfrm>
              <a:off x="0" y="80243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CC93A-C7A7-4A6F-9C5A-6B5D0CF9D0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0"/>
            <a:ext cx="5553635" cy="914400"/>
          </a:xfrm>
        </p:spPr>
        <p:txBody>
          <a:bodyPr>
            <a:normAutofit/>
          </a:bodyPr>
          <a:lstStyle/>
          <a:p>
            <a:r>
              <a:rPr lang="es-MX" sz="4800" b="1">
                <a:solidFill>
                  <a:schemeClr val="bg1"/>
                </a:solidFill>
              </a:rPr>
              <a:t>BUSINESS MODEL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B230F6-024E-46AD-86CD-464B005D740D}"/>
              </a:ext>
            </a:extLst>
          </p:cNvPr>
          <p:cNvSpPr/>
          <p:nvPr/>
        </p:nvSpPr>
        <p:spPr>
          <a:xfrm>
            <a:off x="1022555" y="6054463"/>
            <a:ext cx="11100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https://www.prnewswire.com/news-releases/global-handicrafts-market-2018-2023-market-reached-a-value-of-us-526-5-billion-in-2017-and-is-expected-to-reach-984-8-billion-by-2023--300686507.html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0A825B-6E84-4B0B-97BF-AE647F71A0FE}"/>
              </a:ext>
            </a:extLst>
          </p:cNvPr>
          <p:cNvGrpSpPr/>
          <p:nvPr/>
        </p:nvGrpSpPr>
        <p:grpSpPr>
          <a:xfrm>
            <a:off x="662881" y="2440159"/>
            <a:ext cx="3230372" cy="2281986"/>
            <a:chOff x="662881" y="2440159"/>
            <a:chExt cx="3230372" cy="22819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9461A-6679-48A0-8F8E-2DF914865480}"/>
                </a:ext>
              </a:extLst>
            </p:cNvPr>
            <p:cNvSpPr/>
            <p:nvPr/>
          </p:nvSpPr>
          <p:spPr>
            <a:xfrm>
              <a:off x="1290938" y="4352813"/>
              <a:ext cx="1974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Global Market Size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4DEF8F-2AF0-4A7D-AEE6-3CC81B847A6D}"/>
                </a:ext>
              </a:extLst>
            </p:cNvPr>
            <p:cNvSpPr/>
            <p:nvPr/>
          </p:nvSpPr>
          <p:spPr>
            <a:xfrm>
              <a:off x="662881" y="2440159"/>
              <a:ext cx="32303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rgbClr val="8CD6E4"/>
                  </a:solidFill>
                  <a:latin typeface="Montserrat"/>
                </a:rPr>
                <a:t>US$ 526.5 B</a:t>
              </a:r>
              <a:endParaRPr lang="en-US" sz="4800" b="1" i="0" dirty="0">
                <a:solidFill>
                  <a:srgbClr val="8CD6E4"/>
                </a:solidFill>
                <a:effectLst/>
                <a:latin typeface="Montserra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6EAC39-7EC6-4237-9E7A-DF1CB018FC7B}"/>
              </a:ext>
            </a:extLst>
          </p:cNvPr>
          <p:cNvGrpSpPr/>
          <p:nvPr/>
        </p:nvGrpSpPr>
        <p:grpSpPr>
          <a:xfrm>
            <a:off x="5358893" y="2440158"/>
            <a:ext cx="1474251" cy="2281987"/>
            <a:chOff x="5358893" y="2440158"/>
            <a:chExt cx="1474251" cy="22819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3C1633-4662-478C-8364-B2EF0D3B6659}"/>
                </a:ext>
              </a:extLst>
            </p:cNvPr>
            <p:cNvSpPr/>
            <p:nvPr/>
          </p:nvSpPr>
          <p:spPr>
            <a:xfrm>
              <a:off x="5358893" y="4352813"/>
              <a:ext cx="1474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Market Share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5CBE32-393B-4FF8-96A1-BB6840830C68}"/>
                </a:ext>
              </a:extLst>
            </p:cNvPr>
            <p:cNvSpPr/>
            <p:nvPr/>
          </p:nvSpPr>
          <p:spPr>
            <a:xfrm>
              <a:off x="5626771" y="2440158"/>
              <a:ext cx="9460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rgbClr val="8CD6E4"/>
                  </a:solidFill>
                  <a:latin typeface="Montserrat"/>
                </a:rPr>
                <a:t>3%</a:t>
              </a:r>
              <a:endParaRPr lang="en-US" sz="4800" b="1" i="0" dirty="0">
                <a:solidFill>
                  <a:srgbClr val="8CD6E4"/>
                </a:solidFill>
                <a:effectLst/>
                <a:latin typeface="Montserra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C114C-6D97-42F3-9455-52D93C7109DB}"/>
              </a:ext>
            </a:extLst>
          </p:cNvPr>
          <p:cNvGrpSpPr/>
          <p:nvPr/>
        </p:nvGrpSpPr>
        <p:grpSpPr>
          <a:xfrm>
            <a:off x="8480897" y="2563268"/>
            <a:ext cx="2836802" cy="2158877"/>
            <a:chOff x="8480897" y="2563268"/>
            <a:chExt cx="2836802" cy="21588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028E7-B4DF-4B24-A251-DC5FA0989F53}"/>
                </a:ext>
              </a:extLst>
            </p:cNvPr>
            <p:cNvSpPr/>
            <p:nvPr/>
          </p:nvSpPr>
          <p:spPr>
            <a:xfrm>
              <a:off x="9599341" y="4352813"/>
              <a:ext cx="10099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Revenue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97CA77-9A39-48EF-B3BA-B2939D9AA467}"/>
                </a:ext>
              </a:extLst>
            </p:cNvPr>
            <p:cNvSpPr/>
            <p:nvPr/>
          </p:nvSpPr>
          <p:spPr>
            <a:xfrm>
              <a:off x="8480897" y="2563268"/>
              <a:ext cx="28368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8CD6E4"/>
                  </a:solidFill>
                  <a:latin typeface="Montserrat"/>
                </a:rPr>
                <a:t>Transaction Fee</a:t>
              </a:r>
              <a:endParaRPr lang="en-US" sz="3200" b="1" i="0" dirty="0">
                <a:solidFill>
                  <a:srgbClr val="8CD6E4"/>
                </a:solidFill>
                <a:effectLst/>
                <a:latin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35</TotalTime>
  <Words>696</Words>
  <Application>Microsoft Office PowerPoint</Application>
  <PresentationFormat>Widescreen</PresentationFormat>
  <Paragraphs>131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Corbel</vt:lpstr>
      <vt:lpstr>Montserrat</vt:lpstr>
      <vt:lpstr>Wingdings 2</vt:lpstr>
      <vt:lpstr>Frame</vt:lpstr>
      <vt:lpstr>PowerPoint Presentation</vt:lpstr>
      <vt:lpstr>PROBLEM</vt:lpstr>
      <vt:lpstr>PROBLEM</vt:lpstr>
      <vt:lpstr>SOLUTION</vt:lpstr>
      <vt:lpstr>SOLUTION</vt:lpstr>
      <vt:lpstr>BUSINESS MODEL</vt:lpstr>
      <vt:lpstr>BUSINESS MODEL</vt:lpstr>
      <vt:lpstr>BUSINESS MODEL</vt:lpstr>
      <vt:lpstr>BUSINESS MODEL</vt:lpstr>
      <vt:lpstr>GO-TO- MARKET PLAN</vt:lpstr>
      <vt:lpstr>FUTURE DIRECTIONS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Oropeza, Keila</dc:creator>
  <cp:lastModifiedBy>Oropeza, Keila</cp:lastModifiedBy>
  <cp:revision>1</cp:revision>
  <dcterms:created xsi:type="dcterms:W3CDTF">2019-05-11T19:38:15Z</dcterms:created>
  <dcterms:modified xsi:type="dcterms:W3CDTF">2019-05-12T16:47:41Z</dcterms:modified>
</cp:coreProperties>
</file>